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3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8" r:id="rId3"/>
    <p:sldMasterId id="2147483690" r:id="rId4"/>
    <p:sldMasterId id="2147483702" r:id="rId5"/>
  </p:sldMasterIdLst>
  <p:notesMasterIdLst>
    <p:notesMasterId r:id="rId40"/>
  </p:notesMasterIdLst>
  <p:sldIdLst>
    <p:sldId id="256" r:id="rId6"/>
    <p:sldId id="2134804204" r:id="rId7"/>
    <p:sldId id="1702" r:id="rId8"/>
    <p:sldId id="2134804205" r:id="rId9"/>
    <p:sldId id="4744" r:id="rId10"/>
    <p:sldId id="2134804202" r:id="rId11"/>
    <p:sldId id="4742" r:id="rId12"/>
    <p:sldId id="4737" r:id="rId13"/>
    <p:sldId id="2134804209" r:id="rId14"/>
    <p:sldId id="261" r:id="rId15"/>
    <p:sldId id="265" r:id="rId16"/>
    <p:sldId id="266" r:id="rId17"/>
    <p:sldId id="259" r:id="rId18"/>
    <p:sldId id="2134804207" r:id="rId19"/>
    <p:sldId id="2134804208" r:id="rId20"/>
    <p:sldId id="2134804206" r:id="rId21"/>
    <p:sldId id="269" r:id="rId22"/>
    <p:sldId id="264" r:id="rId23"/>
    <p:sldId id="1656" r:id="rId24"/>
    <p:sldId id="268" r:id="rId25"/>
    <p:sldId id="267" r:id="rId26"/>
    <p:sldId id="270" r:id="rId27"/>
    <p:sldId id="2134804195" r:id="rId28"/>
    <p:sldId id="2134804199" r:id="rId29"/>
    <p:sldId id="2134804200" r:id="rId30"/>
    <p:sldId id="2134804197" r:id="rId31"/>
    <p:sldId id="1764" r:id="rId32"/>
    <p:sldId id="1765" r:id="rId33"/>
    <p:sldId id="282" r:id="rId34"/>
    <p:sldId id="1029" r:id="rId35"/>
    <p:sldId id="620" r:id="rId36"/>
    <p:sldId id="625" r:id="rId37"/>
    <p:sldId id="2134804198" r:id="rId38"/>
    <p:sldId id="258" r:id="rId39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78BAF1-E7C2-4CF4-A1AC-DC4E442C98B1}" v="356" dt="2024-04-11T15:14:39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58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gar Zamora" userId="4456b10935afeaf8" providerId="LiveId" clId="{8578BAF1-E7C2-4CF4-A1AC-DC4E442C98B1}"/>
    <pc:docChg chg="custSel addSld modSld">
      <pc:chgData name="Edgar Zamora" userId="4456b10935afeaf8" providerId="LiveId" clId="{8578BAF1-E7C2-4CF4-A1AC-DC4E442C98B1}" dt="2024-04-11T15:11:00.935" v="6" actId="20577"/>
      <pc:docMkLst>
        <pc:docMk/>
      </pc:docMkLst>
      <pc:sldChg chg="delSp mod">
        <pc:chgData name="Edgar Zamora" userId="4456b10935afeaf8" providerId="LiveId" clId="{8578BAF1-E7C2-4CF4-A1AC-DC4E442C98B1}" dt="2024-04-09T01:31:56.818" v="0" actId="478"/>
        <pc:sldMkLst>
          <pc:docMk/>
          <pc:sldMk cId="2849587858" sldId="4744"/>
        </pc:sldMkLst>
        <pc:spChg chg="del">
          <ac:chgData name="Edgar Zamora" userId="4456b10935afeaf8" providerId="LiveId" clId="{8578BAF1-E7C2-4CF4-A1AC-DC4E442C98B1}" dt="2024-04-09T01:31:56.818" v="0" actId="478"/>
          <ac:spMkLst>
            <pc:docMk/>
            <pc:sldMk cId="2849587858" sldId="4744"/>
            <ac:spMk id="3" creationId="{42C14DF8-A0C6-E667-903E-5F6525E25486}"/>
          </ac:spMkLst>
        </pc:spChg>
      </pc:sldChg>
      <pc:sldChg chg="modSp add mod">
        <pc:chgData name="Edgar Zamora" userId="4456b10935afeaf8" providerId="LiveId" clId="{8578BAF1-E7C2-4CF4-A1AC-DC4E442C98B1}" dt="2024-04-11T15:11:00.935" v="6" actId="20577"/>
        <pc:sldMkLst>
          <pc:docMk/>
          <pc:sldMk cId="322274408" sldId="2134804208"/>
        </pc:sldMkLst>
        <pc:spChg chg="mod">
          <ac:chgData name="Edgar Zamora" userId="4456b10935afeaf8" providerId="LiveId" clId="{8578BAF1-E7C2-4CF4-A1AC-DC4E442C98B1}" dt="2024-04-11T15:11:00.935" v="6" actId="20577"/>
          <ac:spMkLst>
            <pc:docMk/>
            <pc:sldMk cId="322274408" sldId="2134804208"/>
            <ac:spMk id="16" creationId="{349F4D08-812C-B693-20E8-3F75534B8D6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14069301758662E-2"/>
          <c:y val="0"/>
          <c:w val="0.88321785545618881"/>
          <c:h val="0.991073970080228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EE-4B51-8874-FF83DC0A8995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EE-4B51-8874-FF83DC0A899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1EE-4B51-8874-FF83DC0A8995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1EE-4B51-8874-FF83DC0A8995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1EE-4B51-8874-FF83DC0A8995}"/>
              </c:ext>
            </c:extLst>
          </c:dPt>
          <c:cat>
            <c:strRef>
              <c:f>Sheet1!$A$2:$A$6</c:f>
              <c:strCache>
                <c:ptCount val="5"/>
                <c:pt idx="0">
                  <c:v>1 Star</c:v>
                </c:pt>
                <c:pt idx="1">
                  <c:v>2 Star</c:v>
                </c:pt>
                <c:pt idx="2">
                  <c:v>3 Star</c:v>
                </c:pt>
                <c:pt idx="3">
                  <c:v>4 Star</c:v>
                </c:pt>
                <c:pt idx="4">
                  <c:v>5 Star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5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EE-4B51-8874-FF83DC0A8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14069301758662E-2"/>
          <c:y val="0"/>
          <c:w val="0.88321785545618881"/>
          <c:h val="0.991073970080228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B7-4979-A048-128D2045B3A6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B7-4979-A048-128D2045B3A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B7-4979-A048-128D2045B3A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B7-4979-A048-128D2045B3A6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B7-4979-A048-128D2045B3A6}"/>
              </c:ext>
            </c:extLst>
          </c:dPt>
          <c:cat>
            <c:strRef>
              <c:f>Sheet1!$A$2:$A$6</c:f>
              <c:strCache>
                <c:ptCount val="5"/>
                <c:pt idx="0">
                  <c:v>1 Star</c:v>
                </c:pt>
                <c:pt idx="1">
                  <c:v>2 Star</c:v>
                </c:pt>
                <c:pt idx="2">
                  <c:v>3 Star</c:v>
                </c:pt>
                <c:pt idx="3">
                  <c:v>4 Star</c:v>
                </c:pt>
                <c:pt idx="4">
                  <c:v>5 Star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45</c:v>
                </c:pt>
                <c:pt idx="2">
                  <c:v>22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1B7-4979-A048-128D2045B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060429-B114-430D-BBB4-887ED6C0B257}" type="doc">
      <dgm:prSet loTypeId="urn:microsoft.com/office/officeart/2005/8/layout/hList2" loCatId="list" qsTypeId="urn:microsoft.com/office/officeart/2005/8/quickstyle/simple1" qsCatId="simple" csTypeId="urn:microsoft.com/office/officeart/2005/8/colors/colorful5" csCatId="colorful" phldr="1"/>
      <dgm:spPr/>
    </dgm:pt>
    <dgm:pt modelId="{9896F9F4-8247-48DB-8BC4-1359AFFA9EF2}">
      <dgm:prSet phldrT="[Text]"/>
      <dgm:spPr/>
      <dgm:t>
        <a:bodyPr/>
        <a:lstStyle/>
        <a:p>
          <a:r>
            <a:rPr lang="es-CR" dirty="0" err="1"/>
            <a:t>Auto-explicativa</a:t>
          </a:r>
          <a:endParaRPr lang="en-US" dirty="0"/>
        </a:p>
      </dgm:t>
    </dgm:pt>
    <dgm:pt modelId="{025EA89C-25C5-4C52-9751-9B01ED615F31}" type="parTrans" cxnId="{DF648B87-5C64-4B06-92F8-63FC7C5A09F4}">
      <dgm:prSet/>
      <dgm:spPr/>
      <dgm:t>
        <a:bodyPr/>
        <a:lstStyle/>
        <a:p>
          <a:endParaRPr lang="en-US"/>
        </a:p>
      </dgm:t>
    </dgm:pt>
    <dgm:pt modelId="{535818AE-45C5-4CF3-A918-AA843810FC31}" type="sibTrans" cxnId="{DF648B87-5C64-4B06-92F8-63FC7C5A09F4}">
      <dgm:prSet/>
      <dgm:spPr/>
      <dgm:t>
        <a:bodyPr/>
        <a:lstStyle/>
        <a:p>
          <a:endParaRPr lang="en-US"/>
        </a:p>
      </dgm:t>
    </dgm:pt>
    <dgm:pt modelId="{9E174E9E-F911-4993-A58F-27874BC72911}">
      <dgm:prSet phldrT="[Text]"/>
      <dgm:spPr/>
      <dgm:t>
        <a:bodyPr/>
        <a:lstStyle/>
        <a:p>
          <a:r>
            <a:rPr lang="es-CR" dirty="0"/>
            <a:t>Consistente</a:t>
          </a:r>
          <a:endParaRPr lang="en-US" dirty="0"/>
        </a:p>
      </dgm:t>
    </dgm:pt>
    <dgm:pt modelId="{1FF5C4C1-80B9-435C-92A2-9F21FDCDE690}" type="parTrans" cxnId="{CF8447F5-433F-4783-92A4-BC481140B69A}">
      <dgm:prSet/>
      <dgm:spPr/>
      <dgm:t>
        <a:bodyPr/>
        <a:lstStyle/>
        <a:p>
          <a:endParaRPr lang="en-US"/>
        </a:p>
      </dgm:t>
    </dgm:pt>
    <dgm:pt modelId="{933896F0-3F9B-40CF-98E3-B137D8F9B8AF}" type="sibTrans" cxnId="{CF8447F5-433F-4783-92A4-BC481140B69A}">
      <dgm:prSet/>
      <dgm:spPr/>
      <dgm:t>
        <a:bodyPr/>
        <a:lstStyle/>
        <a:p>
          <a:endParaRPr lang="en-US"/>
        </a:p>
      </dgm:t>
    </dgm:pt>
    <dgm:pt modelId="{E4C95B46-65E6-4846-9EC2-C6ECC495BB41}">
      <dgm:prSet phldrT="[Text]"/>
      <dgm:spPr/>
      <dgm:t>
        <a:bodyPr/>
        <a:lstStyle/>
        <a:p>
          <a:r>
            <a:rPr lang="es-CR" dirty="0"/>
            <a:t>Inclusiva</a:t>
          </a:r>
          <a:endParaRPr lang="en-US" dirty="0"/>
        </a:p>
      </dgm:t>
    </dgm:pt>
    <dgm:pt modelId="{D14241FC-6FAD-43C4-82E7-A57C32C36256}" type="parTrans" cxnId="{7A6D7ABC-0D73-4406-970C-BBDB1DAA7DEC}">
      <dgm:prSet/>
      <dgm:spPr/>
      <dgm:t>
        <a:bodyPr/>
        <a:lstStyle/>
        <a:p>
          <a:endParaRPr lang="en-US"/>
        </a:p>
      </dgm:t>
    </dgm:pt>
    <dgm:pt modelId="{79743708-E4A7-4FEE-BDA2-0275DA902703}" type="sibTrans" cxnId="{7A6D7ABC-0D73-4406-970C-BBDB1DAA7DEC}">
      <dgm:prSet/>
      <dgm:spPr/>
      <dgm:t>
        <a:bodyPr/>
        <a:lstStyle/>
        <a:p>
          <a:endParaRPr lang="en-US"/>
        </a:p>
      </dgm:t>
    </dgm:pt>
    <dgm:pt modelId="{513D236E-9F6E-43F2-8593-4E8195FE8A12}">
      <dgm:prSet phldrT="[Text]"/>
      <dgm:spPr/>
      <dgm:t>
        <a:bodyPr/>
        <a:lstStyle/>
        <a:p>
          <a:r>
            <a:rPr lang="es-CR" dirty="0"/>
            <a:t>Segura</a:t>
          </a:r>
          <a:endParaRPr lang="en-US" dirty="0"/>
        </a:p>
      </dgm:t>
    </dgm:pt>
    <dgm:pt modelId="{72C6E7D1-F3FC-4306-B26D-B4856BA592BE}" type="parTrans" cxnId="{C1573DC1-2296-408E-936A-D0EA23CCAACE}">
      <dgm:prSet/>
      <dgm:spPr/>
      <dgm:t>
        <a:bodyPr/>
        <a:lstStyle/>
        <a:p>
          <a:endParaRPr lang="en-US"/>
        </a:p>
      </dgm:t>
    </dgm:pt>
    <dgm:pt modelId="{A6AA60B0-014A-4C21-A9AB-643014F63743}" type="sibTrans" cxnId="{C1573DC1-2296-408E-936A-D0EA23CCAACE}">
      <dgm:prSet/>
      <dgm:spPr/>
      <dgm:t>
        <a:bodyPr/>
        <a:lstStyle/>
        <a:p>
          <a:endParaRPr lang="en-US"/>
        </a:p>
      </dgm:t>
    </dgm:pt>
    <dgm:pt modelId="{1E9B0687-5479-4518-BD9E-EBFC47290D4F}">
      <dgm:prSet/>
      <dgm:spPr/>
      <dgm:t>
        <a:bodyPr/>
        <a:lstStyle/>
        <a:p>
          <a:r>
            <a:rPr lang="es-CR" dirty="0"/>
            <a:t>Diseño claro y obvio</a:t>
          </a:r>
          <a:endParaRPr lang="en-US" dirty="0"/>
        </a:p>
      </dgm:t>
    </dgm:pt>
    <dgm:pt modelId="{AEF80BD3-DD5E-4E37-9FF0-EC56DACE878F}" type="parTrans" cxnId="{E426B9A7-999A-4785-82B7-376A2C4F6B1A}">
      <dgm:prSet/>
      <dgm:spPr/>
      <dgm:t>
        <a:bodyPr/>
        <a:lstStyle/>
        <a:p>
          <a:endParaRPr lang="en-US"/>
        </a:p>
      </dgm:t>
    </dgm:pt>
    <dgm:pt modelId="{958441F3-AC1F-487B-B619-8284311D3FC8}" type="sibTrans" cxnId="{E426B9A7-999A-4785-82B7-376A2C4F6B1A}">
      <dgm:prSet/>
      <dgm:spPr/>
      <dgm:t>
        <a:bodyPr/>
        <a:lstStyle/>
        <a:p>
          <a:endParaRPr lang="en-US"/>
        </a:p>
      </dgm:t>
    </dgm:pt>
    <dgm:pt modelId="{F73DDCAF-A1D9-44EF-A3CB-A6EC14DC29B9}">
      <dgm:prSet/>
      <dgm:spPr/>
      <dgm:t>
        <a:bodyPr/>
        <a:lstStyle/>
        <a:p>
          <a:r>
            <a:rPr lang="es-CR" dirty="0"/>
            <a:t>Jerarquización adecuada </a:t>
          </a:r>
          <a:endParaRPr lang="en-US" dirty="0"/>
        </a:p>
      </dgm:t>
    </dgm:pt>
    <dgm:pt modelId="{7DEF3836-000E-4FB7-B918-1A800497659A}" type="parTrans" cxnId="{D88DE8FE-F835-419C-B6F4-3872FE02A31D}">
      <dgm:prSet/>
      <dgm:spPr/>
      <dgm:t>
        <a:bodyPr/>
        <a:lstStyle/>
        <a:p>
          <a:endParaRPr lang="en-US"/>
        </a:p>
      </dgm:t>
    </dgm:pt>
    <dgm:pt modelId="{887DBE8E-9A5B-4BAD-9568-B25EE94CE027}" type="sibTrans" cxnId="{D88DE8FE-F835-419C-B6F4-3872FE02A31D}">
      <dgm:prSet/>
      <dgm:spPr/>
      <dgm:t>
        <a:bodyPr/>
        <a:lstStyle/>
        <a:p>
          <a:endParaRPr lang="en-US"/>
        </a:p>
      </dgm:t>
    </dgm:pt>
    <dgm:pt modelId="{50F49CCC-DD84-429B-949F-FF47F9E2DDBB}">
      <dgm:prSet/>
      <dgm:spPr/>
      <dgm:t>
        <a:bodyPr/>
        <a:lstStyle/>
        <a:p>
          <a:r>
            <a:rPr lang="es-CR" dirty="0"/>
            <a:t>Enfoque de Sistema Seguro</a:t>
          </a:r>
          <a:endParaRPr lang="en-US" dirty="0"/>
        </a:p>
      </dgm:t>
    </dgm:pt>
    <dgm:pt modelId="{EB2C21DF-9A0C-414F-A50D-59F9C567DDD4}" type="parTrans" cxnId="{9052F145-394A-485D-80BA-C04235CFEEDC}">
      <dgm:prSet/>
      <dgm:spPr/>
      <dgm:t>
        <a:bodyPr/>
        <a:lstStyle/>
        <a:p>
          <a:endParaRPr lang="en-US"/>
        </a:p>
      </dgm:t>
    </dgm:pt>
    <dgm:pt modelId="{9B97EA97-1CDF-418A-AAB7-0B99C0530E37}" type="sibTrans" cxnId="{9052F145-394A-485D-80BA-C04235CFEEDC}">
      <dgm:prSet/>
      <dgm:spPr/>
      <dgm:t>
        <a:bodyPr/>
        <a:lstStyle/>
        <a:p>
          <a:endParaRPr lang="en-US"/>
        </a:p>
      </dgm:t>
    </dgm:pt>
    <dgm:pt modelId="{46760917-8D50-4532-BD33-6DBA84F300ED}">
      <dgm:prSet/>
      <dgm:spPr/>
      <dgm:t>
        <a:bodyPr/>
        <a:lstStyle/>
        <a:p>
          <a:r>
            <a:rPr lang="es-CR" dirty="0"/>
            <a:t>Diseño debe contemplar errores humanos (carreteras que perdonan)</a:t>
          </a:r>
          <a:endParaRPr lang="en-US" dirty="0"/>
        </a:p>
      </dgm:t>
    </dgm:pt>
    <dgm:pt modelId="{DCC9FE90-D4FC-4BA4-AD12-74A116CC99F7}" type="parTrans" cxnId="{BD80A391-063A-44C5-9223-12705BFC5D9C}">
      <dgm:prSet/>
      <dgm:spPr/>
      <dgm:t>
        <a:bodyPr/>
        <a:lstStyle/>
        <a:p>
          <a:endParaRPr lang="en-US"/>
        </a:p>
      </dgm:t>
    </dgm:pt>
    <dgm:pt modelId="{A8AB46D5-FBDE-41F1-A838-7EA28836BB56}" type="sibTrans" cxnId="{BD80A391-063A-44C5-9223-12705BFC5D9C}">
      <dgm:prSet/>
      <dgm:spPr/>
      <dgm:t>
        <a:bodyPr/>
        <a:lstStyle/>
        <a:p>
          <a:endParaRPr lang="en-US"/>
        </a:p>
      </dgm:t>
    </dgm:pt>
    <dgm:pt modelId="{7D114806-A9D9-4091-9E97-9B7E8E3607AF}">
      <dgm:prSet/>
      <dgm:spPr/>
      <dgm:t>
        <a:bodyPr/>
        <a:lstStyle/>
        <a:p>
          <a:r>
            <a:rPr lang="es-CR" dirty="0"/>
            <a:t>Reducir consecuencia de choques</a:t>
          </a:r>
          <a:endParaRPr lang="en-US" dirty="0"/>
        </a:p>
      </dgm:t>
    </dgm:pt>
    <dgm:pt modelId="{A91E7097-A60A-4D35-A66B-C899DF509694}" type="parTrans" cxnId="{A406D821-D5CE-4D5E-A0C0-905C89BF58E6}">
      <dgm:prSet/>
      <dgm:spPr/>
      <dgm:t>
        <a:bodyPr/>
        <a:lstStyle/>
        <a:p>
          <a:endParaRPr lang="en-US"/>
        </a:p>
      </dgm:t>
    </dgm:pt>
    <dgm:pt modelId="{7C26A925-1447-4706-94BE-DCD269D6EF35}" type="sibTrans" cxnId="{A406D821-D5CE-4D5E-A0C0-905C89BF58E6}">
      <dgm:prSet/>
      <dgm:spPr/>
      <dgm:t>
        <a:bodyPr/>
        <a:lstStyle/>
        <a:p>
          <a:endParaRPr lang="en-US"/>
        </a:p>
      </dgm:t>
    </dgm:pt>
    <dgm:pt modelId="{AA613102-5068-41AF-8C67-86AB06E8EFC9}">
      <dgm:prSet/>
      <dgm:spPr/>
      <dgm:t>
        <a:bodyPr/>
        <a:lstStyle/>
        <a:p>
          <a:r>
            <a:rPr lang="es-CR" dirty="0"/>
            <a:t>Regulación de velocidad es clave</a:t>
          </a:r>
          <a:endParaRPr lang="en-US" dirty="0"/>
        </a:p>
      </dgm:t>
    </dgm:pt>
    <dgm:pt modelId="{AE851CBC-E17E-4C85-82CA-F836D180BEA3}" type="parTrans" cxnId="{76AC6CFE-5155-4D44-B83E-077AC56DC5EC}">
      <dgm:prSet/>
      <dgm:spPr/>
      <dgm:t>
        <a:bodyPr/>
        <a:lstStyle/>
        <a:p>
          <a:endParaRPr lang="en-US"/>
        </a:p>
      </dgm:t>
    </dgm:pt>
    <dgm:pt modelId="{650BE9A9-D73E-4FD8-903F-EFD96189EAEF}" type="sibTrans" cxnId="{76AC6CFE-5155-4D44-B83E-077AC56DC5EC}">
      <dgm:prSet/>
      <dgm:spPr/>
      <dgm:t>
        <a:bodyPr/>
        <a:lstStyle/>
        <a:p>
          <a:endParaRPr lang="en-US"/>
        </a:p>
      </dgm:t>
    </dgm:pt>
    <dgm:pt modelId="{0778D2C7-645E-44A8-8FF3-0470346D61BC}">
      <dgm:prSet/>
      <dgm:spPr/>
      <dgm:t>
        <a:bodyPr/>
        <a:lstStyle/>
        <a:p>
          <a:r>
            <a:rPr lang="es-CR" dirty="0"/>
            <a:t>Entorno vial coincide con expectativas de usuarios</a:t>
          </a:r>
          <a:endParaRPr lang="en-US" dirty="0"/>
        </a:p>
      </dgm:t>
    </dgm:pt>
    <dgm:pt modelId="{9BB0B187-1EEA-4C65-AD52-7F1F47441B25}" type="sibTrans" cxnId="{32E00336-C435-4A95-8EA8-53F6EB9E3559}">
      <dgm:prSet/>
      <dgm:spPr/>
      <dgm:t>
        <a:bodyPr/>
        <a:lstStyle/>
        <a:p>
          <a:endParaRPr lang="en-US"/>
        </a:p>
      </dgm:t>
    </dgm:pt>
    <dgm:pt modelId="{2A9A65BC-479F-4E8E-B7B6-CD1643465C87}" type="parTrans" cxnId="{32E00336-C435-4A95-8EA8-53F6EB9E3559}">
      <dgm:prSet/>
      <dgm:spPr/>
      <dgm:t>
        <a:bodyPr/>
        <a:lstStyle/>
        <a:p>
          <a:endParaRPr lang="en-US"/>
        </a:p>
      </dgm:t>
    </dgm:pt>
    <dgm:pt modelId="{ED5E4E39-0E41-41FC-A396-C28E936C65CC}">
      <dgm:prSet/>
      <dgm:spPr/>
      <dgm:t>
        <a:bodyPr/>
        <a:lstStyle/>
        <a:p>
          <a:r>
            <a:rPr lang="es-CR" dirty="0"/>
            <a:t>Provoca comportamientos más seguros</a:t>
          </a:r>
          <a:endParaRPr lang="en-US" dirty="0"/>
        </a:p>
      </dgm:t>
    </dgm:pt>
    <dgm:pt modelId="{32E52DD5-814F-4870-AB49-B491C872004D}" type="sibTrans" cxnId="{FAA415E2-7097-41A3-89AC-BD4ABFD99231}">
      <dgm:prSet/>
      <dgm:spPr/>
      <dgm:t>
        <a:bodyPr/>
        <a:lstStyle/>
        <a:p>
          <a:endParaRPr lang="en-US"/>
        </a:p>
      </dgm:t>
    </dgm:pt>
    <dgm:pt modelId="{297E61F2-3589-41C3-B60F-95CD4CB2EF11}" type="parTrans" cxnId="{FAA415E2-7097-41A3-89AC-BD4ABFD99231}">
      <dgm:prSet/>
      <dgm:spPr/>
      <dgm:t>
        <a:bodyPr/>
        <a:lstStyle/>
        <a:p>
          <a:endParaRPr lang="en-US"/>
        </a:p>
      </dgm:t>
    </dgm:pt>
    <dgm:pt modelId="{0508B61E-EC2E-4FE6-9FE2-F33A47E91158}">
      <dgm:prSet/>
      <dgm:spPr/>
      <dgm:t>
        <a:bodyPr/>
        <a:lstStyle/>
        <a:p>
          <a:r>
            <a:rPr lang="es-CR" dirty="0"/>
            <a:t>Diseño predecible</a:t>
          </a:r>
          <a:endParaRPr lang="en-US" dirty="0"/>
        </a:p>
      </dgm:t>
    </dgm:pt>
    <dgm:pt modelId="{908B2E96-9592-4D97-9176-AEDA42C11279}" type="sibTrans" cxnId="{40885C5C-7FB2-48D2-BC13-DDE1494895AE}">
      <dgm:prSet/>
      <dgm:spPr/>
      <dgm:t>
        <a:bodyPr/>
        <a:lstStyle/>
        <a:p>
          <a:endParaRPr lang="en-US"/>
        </a:p>
      </dgm:t>
    </dgm:pt>
    <dgm:pt modelId="{9996C62F-E38B-4C7F-807F-8DBCAA7A5741}" type="parTrans" cxnId="{40885C5C-7FB2-48D2-BC13-DDE1494895AE}">
      <dgm:prSet/>
      <dgm:spPr/>
      <dgm:t>
        <a:bodyPr/>
        <a:lstStyle/>
        <a:p>
          <a:endParaRPr lang="en-US"/>
        </a:p>
      </dgm:t>
    </dgm:pt>
    <dgm:pt modelId="{585CAFBF-17F2-4E41-9D66-B827BD0BC589}">
      <dgm:prSet/>
      <dgm:spPr/>
      <dgm:t>
        <a:bodyPr/>
        <a:lstStyle/>
        <a:p>
          <a:r>
            <a:rPr lang="es-CR" dirty="0"/>
            <a:t>Visibilidad suficiente al conductor</a:t>
          </a:r>
          <a:endParaRPr lang="en-US" dirty="0"/>
        </a:p>
      </dgm:t>
    </dgm:pt>
    <dgm:pt modelId="{84ED7C91-1CBC-402C-B947-CDACA11BEF78}" type="sibTrans" cxnId="{36BDB068-9D06-43D2-BD30-A348325B5B26}">
      <dgm:prSet/>
      <dgm:spPr/>
      <dgm:t>
        <a:bodyPr/>
        <a:lstStyle/>
        <a:p>
          <a:endParaRPr lang="en-US"/>
        </a:p>
      </dgm:t>
    </dgm:pt>
    <dgm:pt modelId="{62954A25-0879-47DC-BA50-1A01986F5B2E}" type="parTrans" cxnId="{36BDB068-9D06-43D2-BD30-A348325B5B26}">
      <dgm:prSet/>
      <dgm:spPr/>
      <dgm:t>
        <a:bodyPr/>
        <a:lstStyle/>
        <a:p>
          <a:endParaRPr lang="en-US"/>
        </a:p>
      </dgm:t>
    </dgm:pt>
    <dgm:pt modelId="{80C41A9C-DB17-47CB-B8A5-95E403FC7AC0}">
      <dgm:prSet/>
      <dgm:spPr/>
      <dgm:t>
        <a:bodyPr/>
        <a:lstStyle/>
        <a:p>
          <a:r>
            <a:rPr lang="es-CR" dirty="0"/>
            <a:t>Ofrecer acceso equitativo y seguro para todos</a:t>
          </a:r>
          <a:endParaRPr lang="en-US" dirty="0"/>
        </a:p>
      </dgm:t>
    </dgm:pt>
    <dgm:pt modelId="{356D79FA-5D6E-46F1-B4CC-63EE186044DC}" type="parTrans" cxnId="{297E3F9E-9C74-4A8B-A28B-7BAE14260545}">
      <dgm:prSet/>
      <dgm:spPr/>
      <dgm:t>
        <a:bodyPr/>
        <a:lstStyle/>
        <a:p>
          <a:endParaRPr lang="en-US"/>
        </a:p>
      </dgm:t>
    </dgm:pt>
    <dgm:pt modelId="{B6E94CC0-0B88-46D7-9CE1-9361DF9BBC03}" type="sibTrans" cxnId="{297E3F9E-9C74-4A8B-A28B-7BAE14260545}">
      <dgm:prSet/>
      <dgm:spPr/>
      <dgm:t>
        <a:bodyPr/>
        <a:lstStyle/>
        <a:p>
          <a:endParaRPr lang="en-US"/>
        </a:p>
      </dgm:t>
    </dgm:pt>
    <dgm:pt modelId="{BF0BCBCC-38EC-496B-8E74-4F6EE68EF91F}">
      <dgm:prSet/>
      <dgm:spPr/>
      <dgm:t>
        <a:bodyPr/>
        <a:lstStyle/>
        <a:p>
          <a:endParaRPr lang="en-US" dirty="0"/>
        </a:p>
      </dgm:t>
    </dgm:pt>
    <dgm:pt modelId="{B667245A-7936-4CFD-90DB-6136573EDDE7}" type="parTrans" cxnId="{1254F4B1-6D48-49FB-BC87-209896845471}">
      <dgm:prSet/>
      <dgm:spPr/>
      <dgm:t>
        <a:bodyPr/>
        <a:lstStyle/>
        <a:p>
          <a:endParaRPr lang="en-US"/>
        </a:p>
      </dgm:t>
    </dgm:pt>
    <dgm:pt modelId="{E170118E-5E2B-4373-8333-DB87F1A01865}" type="sibTrans" cxnId="{1254F4B1-6D48-49FB-BC87-209896845471}">
      <dgm:prSet/>
      <dgm:spPr/>
      <dgm:t>
        <a:bodyPr/>
        <a:lstStyle/>
        <a:p>
          <a:endParaRPr lang="en-US"/>
        </a:p>
      </dgm:t>
    </dgm:pt>
    <dgm:pt modelId="{B9D161FB-44A4-4E4B-A396-618C74D8A831}">
      <dgm:prSet/>
      <dgm:spPr/>
      <dgm:t>
        <a:bodyPr/>
        <a:lstStyle/>
        <a:p>
          <a:r>
            <a:rPr lang="es-CR" dirty="0"/>
            <a:t>Priorizar usuarios más vulnerables</a:t>
          </a:r>
          <a:endParaRPr lang="en-US" dirty="0"/>
        </a:p>
      </dgm:t>
    </dgm:pt>
    <dgm:pt modelId="{8A91E80B-45B6-4CEA-8F90-17B3171601CD}" type="parTrans" cxnId="{345A3C47-706A-48D9-BFA8-C23853F1F5E7}">
      <dgm:prSet/>
      <dgm:spPr/>
      <dgm:t>
        <a:bodyPr/>
        <a:lstStyle/>
        <a:p>
          <a:endParaRPr lang="en-US"/>
        </a:p>
      </dgm:t>
    </dgm:pt>
    <dgm:pt modelId="{82B6B00E-864A-4CAC-9FD8-AAB55366485F}" type="sibTrans" cxnId="{345A3C47-706A-48D9-BFA8-C23853F1F5E7}">
      <dgm:prSet/>
      <dgm:spPr/>
      <dgm:t>
        <a:bodyPr/>
        <a:lstStyle/>
        <a:p>
          <a:endParaRPr lang="en-US"/>
        </a:p>
      </dgm:t>
    </dgm:pt>
    <dgm:pt modelId="{C139C422-70AC-4CB2-B499-9B5A74947858}">
      <dgm:prSet/>
      <dgm:spPr/>
      <dgm:t>
        <a:bodyPr/>
        <a:lstStyle/>
        <a:p>
          <a:r>
            <a:rPr lang="es-CR" dirty="0"/>
            <a:t>Diseñar considerando las necesidades particulares de cada tipo de usuario</a:t>
          </a:r>
          <a:endParaRPr lang="en-US" dirty="0"/>
        </a:p>
      </dgm:t>
    </dgm:pt>
    <dgm:pt modelId="{8B48C2F6-D51D-4D59-9756-C994CB3D6FB9}" type="parTrans" cxnId="{BCAB98F5-D74C-4C13-BE90-D251C8F158FA}">
      <dgm:prSet/>
      <dgm:spPr/>
      <dgm:t>
        <a:bodyPr/>
        <a:lstStyle/>
        <a:p>
          <a:endParaRPr lang="en-US"/>
        </a:p>
      </dgm:t>
    </dgm:pt>
    <dgm:pt modelId="{72BD5CDF-8005-4F91-9108-1208D714901D}" type="sibTrans" cxnId="{BCAB98F5-D74C-4C13-BE90-D251C8F158FA}">
      <dgm:prSet/>
      <dgm:spPr/>
      <dgm:t>
        <a:bodyPr/>
        <a:lstStyle/>
        <a:p>
          <a:endParaRPr lang="en-US"/>
        </a:p>
      </dgm:t>
    </dgm:pt>
    <dgm:pt modelId="{6FBFF004-C10C-4BD5-BA8D-E5405C03CA7F}">
      <dgm:prSet/>
      <dgm:spPr/>
      <dgm:t>
        <a:bodyPr/>
        <a:lstStyle/>
        <a:p>
          <a:r>
            <a:rPr lang="es-CR" dirty="0"/>
            <a:t>Priorizar transporte no motorizado</a:t>
          </a:r>
          <a:endParaRPr lang="en-US" dirty="0"/>
        </a:p>
      </dgm:t>
    </dgm:pt>
    <dgm:pt modelId="{6F28C758-AD65-42FA-BE61-231F89C512C9}" type="parTrans" cxnId="{105CB0A1-B4A0-4206-AB9C-2DBBE977797D}">
      <dgm:prSet/>
      <dgm:spPr/>
      <dgm:t>
        <a:bodyPr/>
        <a:lstStyle/>
        <a:p>
          <a:endParaRPr lang="en-US"/>
        </a:p>
      </dgm:t>
    </dgm:pt>
    <dgm:pt modelId="{30175BBC-7A74-4807-A5FE-AFE3B58ED75C}" type="sibTrans" cxnId="{105CB0A1-B4A0-4206-AB9C-2DBBE977797D}">
      <dgm:prSet/>
      <dgm:spPr/>
      <dgm:t>
        <a:bodyPr/>
        <a:lstStyle/>
        <a:p>
          <a:endParaRPr lang="en-US"/>
        </a:p>
      </dgm:t>
    </dgm:pt>
    <dgm:pt modelId="{9735B1E7-DB50-44BB-B07F-B11CDE19E044}">
      <dgm:prSet/>
      <dgm:spPr/>
      <dgm:t>
        <a:bodyPr/>
        <a:lstStyle/>
        <a:p>
          <a:r>
            <a:rPr lang="es-CR" dirty="0"/>
            <a:t>Grado de adecuación entre expectativas de conductores y comportamiento de carretera</a:t>
          </a:r>
          <a:endParaRPr lang="en-US" dirty="0"/>
        </a:p>
      </dgm:t>
    </dgm:pt>
    <dgm:pt modelId="{2B1060C3-FCDC-4CC1-A7DD-36AA61D41A24}" type="parTrans" cxnId="{56346623-FC83-4FB9-AC9B-D0D972F06786}">
      <dgm:prSet/>
      <dgm:spPr/>
      <dgm:t>
        <a:bodyPr/>
        <a:lstStyle/>
        <a:p>
          <a:endParaRPr lang="en-US"/>
        </a:p>
      </dgm:t>
    </dgm:pt>
    <dgm:pt modelId="{C86C918A-DDC0-4BA3-B266-4AD0954AEA68}" type="sibTrans" cxnId="{56346623-FC83-4FB9-AC9B-D0D972F06786}">
      <dgm:prSet/>
      <dgm:spPr/>
      <dgm:t>
        <a:bodyPr/>
        <a:lstStyle/>
        <a:p>
          <a:endParaRPr lang="en-US"/>
        </a:p>
      </dgm:t>
    </dgm:pt>
    <dgm:pt modelId="{63F41268-929D-4E7B-BC49-6663A56B1390}" type="pres">
      <dgm:prSet presAssocID="{DA060429-B114-430D-BBB4-887ED6C0B257}" presName="linearFlow" presStyleCnt="0">
        <dgm:presLayoutVars>
          <dgm:dir/>
          <dgm:animLvl val="lvl"/>
          <dgm:resizeHandles/>
        </dgm:presLayoutVars>
      </dgm:prSet>
      <dgm:spPr/>
    </dgm:pt>
    <dgm:pt modelId="{0DE8AADE-2C60-4A19-93C6-40639CAFFBA9}" type="pres">
      <dgm:prSet presAssocID="{9896F9F4-8247-48DB-8BC4-1359AFFA9EF2}" presName="compositeNode" presStyleCnt="0">
        <dgm:presLayoutVars>
          <dgm:bulletEnabled val="1"/>
        </dgm:presLayoutVars>
      </dgm:prSet>
      <dgm:spPr/>
    </dgm:pt>
    <dgm:pt modelId="{FB2AC815-E0C2-471D-A960-2595F1A45232}" type="pres">
      <dgm:prSet presAssocID="{9896F9F4-8247-48DB-8BC4-1359AFFA9EF2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3BB57F52-1841-416E-9318-04D22A5805E6}" type="pres">
      <dgm:prSet presAssocID="{9896F9F4-8247-48DB-8BC4-1359AFFA9EF2}" presName="childNode" presStyleLbl="node1" presStyleIdx="0" presStyleCnt="4">
        <dgm:presLayoutVars>
          <dgm:bulletEnabled val="1"/>
        </dgm:presLayoutVars>
      </dgm:prSet>
      <dgm:spPr/>
    </dgm:pt>
    <dgm:pt modelId="{CC2C83F2-9878-45E1-8CC1-B686A075A9B3}" type="pres">
      <dgm:prSet presAssocID="{9896F9F4-8247-48DB-8BC4-1359AFFA9EF2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B34484FB-B49B-48D9-831E-86D98FC7588E}" type="pres">
      <dgm:prSet presAssocID="{535818AE-45C5-4CF3-A918-AA843810FC31}" presName="sibTrans" presStyleCnt="0"/>
      <dgm:spPr/>
    </dgm:pt>
    <dgm:pt modelId="{171EEF8F-11AE-407A-9124-ADE0250FB588}" type="pres">
      <dgm:prSet presAssocID="{9E174E9E-F911-4993-A58F-27874BC72911}" presName="compositeNode" presStyleCnt="0">
        <dgm:presLayoutVars>
          <dgm:bulletEnabled val="1"/>
        </dgm:presLayoutVars>
      </dgm:prSet>
      <dgm:spPr/>
    </dgm:pt>
    <dgm:pt modelId="{EFBF279D-9E64-4B9A-A108-A019A55CD852}" type="pres">
      <dgm:prSet presAssocID="{9E174E9E-F911-4993-A58F-27874BC72911}" presName="image" presStyleLbl="fgImgPlac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rcular flowchart with solid fill"/>
        </a:ext>
      </dgm:extLst>
    </dgm:pt>
    <dgm:pt modelId="{4B900A66-28E1-4021-830E-B73889AD1A68}" type="pres">
      <dgm:prSet presAssocID="{9E174E9E-F911-4993-A58F-27874BC72911}" presName="childNode" presStyleLbl="node1" presStyleIdx="1" presStyleCnt="4">
        <dgm:presLayoutVars>
          <dgm:bulletEnabled val="1"/>
        </dgm:presLayoutVars>
      </dgm:prSet>
      <dgm:spPr/>
    </dgm:pt>
    <dgm:pt modelId="{ED654A20-CB87-4FDA-AA48-463167392FCA}" type="pres">
      <dgm:prSet presAssocID="{9E174E9E-F911-4993-A58F-27874BC72911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A0BD714A-19B9-4596-9FA9-C1BEF0F06E2C}" type="pres">
      <dgm:prSet presAssocID="{933896F0-3F9B-40CF-98E3-B137D8F9B8AF}" presName="sibTrans" presStyleCnt="0"/>
      <dgm:spPr/>
    </dgm:pt>
    <dgm:pt modelId="{F71FA578-8CE1-4CB4-A075-301C741EB8EB}" type="pres">
      <dgm:prSet presAssocID="{513D236E-9F6E-43F2-8593-4E8195FE8A12}" presName="compositeNode" presStyleCnt="0">
        <dgm:presLayoutVars>
          <dgm:bulletEnabled val="1"/>
        </dgm:presLayoutVars>
      </dgm:prSet>
      <dgm:spPr/>
    </dgm:pt>
    <dgm:pt modelId="{359B2A7A-C1E4-4B63-8757-FF628F72E120}" type="pres">
      <dgm:prSet presAssocID="{513D236E-9F6E-43F2-8593-4E8195FE8A12}" presName="image" presStyleLbl="fgImgPlac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ash with solid fill"/>
        </a:ext>
      </dgm:extLst>
    </dgm:pt>
    <dgm:pt modelId="{DCE7F6B6-03C7-4ACC-A972-647CF66F8641}" type="pres">
      <dgm:prSet presAssocID="{513D236E-9F6E-43F2-8593-4E8195FE8A12}" presName="childNode" presStyleLbl="node1" presStyleIdx="2" presStyleCnt="4">
        <dgm:presLayoutVars>
          <dgm:bulletEnabled val="1"/>
        </dgm:presLayoutVars>
      </dgm:prSet>
      <dgm:spPr/>
    </dgm:pt>
    <dgm:pt modelId="{D259A3CD-18F7-4EC0-BCE6-BDD3697B6E6C}" type="pres">
      <dgm:prSet presAssocID="{513D236E-9F6E-43F2-8593-4E8195FE8A12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F50FF67C-9B67-47B8-933A-C035910A78B9}" type="pres">
      <dgm:prSet presAssocID="{A6AA60B0-014A-4C21-A9AB-643014F63743}" presName="sibTrans" presStyleCnt="0"/>
      <dgm:spPr/>
    </dgm:pt>
    <dgm:pt modelId="{D1C6EE68-6D2F-43CA-9CE7-470F5BA65D9B}" type="pres">
      <dgm:prSet presAssocID="{E4C95B46-65E6-4846-9EC2-C6ECC495BB41}" presName="compositeNode" presStyleCnt="0">
        <dgm:presLayoutVars>
          <dgm:bulletEnabled val="1"/>
        </dgm:presLayoutVars>
      </dgm:prSet>
      <dgm:spPr/>
    </dgm:pt>
    <dgm:pt modelId="{0CE23B8C-05A2-4F57-A4CE-1FFCB673FF0A}" type="pres">
      <dgm:prSet presAssocID="{E4C95B46-65E6-4846-9EC2-C6ECC495BB41}" presName="image" presStyleLbl="fgImgPlac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n with cane with solid fill"/>
        </a:ext>
      </dgm:extLst>
    </dgm:pt>
    <dgm:pt modelId="{3A6A4B4D-9ABC-4451-AA50-69EFE40F44F4}" type="pres">
      <dgm:prSet presAssocID="{E4C95B46-65E6-4846-9EC2-C6ECC495BB41}" presName="childNode" presStyleLbl="node1" presStyleIdx="3" presStyleCnt="4">
        <dgm:presLayoutVars>
          <dgm:bulletEnabled val="1"/>
        </dgm:presLayoutVars>
      </dgm:prSet>
      <dgm:spPr/>
    </dgm:pt>
    <dgm:pt modelId="{C9540774-C839-431B-9A73-C8518F3F8CE6}" type="pres">
      <dgm:prSet presAssocID="{E4C95B46-65E6-4846-9EC2-C6ECC495BB41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66E50C06-AF55-416B-A87C-51104F98E239}" type="presOf" srcId="{F73DDCAF-A1D9-44EF-A3CB-A6EC14DC29B9}" destId="{4B900A66-28E1-4021-830E-B73889AD1A68}" srcOrd="0" destOrd="1" presId="urn:microsoft.com/office/officeart/2005/8/layout/hList2"/>
    <dgm:cxn modelId="{8069320E-0DEC-4A03-A6F4-6BB99E6C58AD}" type="presOf" srcId="{50F49CCC-DD84-429B-949F-FF47F9E2DDBB}" destId="{DCE7F6B6-03C7-4ACC-A972-647CF66F8641}" srcOrd="0" destOrd="0" presId="urn:microsoft.com/office/officeart/2005/8/layout/hList2"/>
    <dgm:cxn modelId="{0CC2C016-F498-4288-830B-153ABCA5C66E}" type="presOf" srcId="{DA060429-B114-430D-BBB4-887ED6C0B257}" destId="{63F41268-929D-4E7B-BC49-6663A56B1390}" srcOrd="0" destOrd="0" presId="urn:microsoft.com/office/officeart/2005/8/layout/hList2"/>
    <dgm:cxn modelId="{95B1811C-6C00-4398-8EC7-CA81724CCF44}" type="presOf" srcId="{7D114806-A9D9-4091-9E97-9B7E8E3607AF}" destId="{DCE7F6B6-03C7-4ACC-A972-647CF66F8641}" srcOrd="0" destOrd="2" presId="urn:microsoft.com/office/officeart/2005/8/layout/hList2"/>
    <dgm:cxn modelId="{A406D821-D5CE-4D5E-A0C0-905C89BF58E6}" srcId="{513D236E-9F6E-43F2-8593-4E8195FE8A12}" destId="{7D114806-A9D9-4091-9E97-9B7E8E3607AF}" srcOrd="2" destOrd="0" parTransId="{A91E7097-A60A-4D35-A66B-C899DF509694}" sibTransId="{7C26A925-1447-4706-94BE-DCD269D6EF35}"/>
    <dgm:cxn modelId="{56346623-FC83-4FB9-AC9B-D0D972F06786}" srcId="{9E174E9E-F911-4993-A58F-27874BC72911}" destId="{9735B1E7-DB50-44BB-B07F-B11CDE19E044}" srcOrd="0" destOrd="0" parTransId="{2B1060C3-FCDC-4CC1-A7DD-36AA61D41A24}" sibTransId="{C86C918A-DDC0-4BA3-B266-4AD0954AEA68}"/>
    <dgm:cxn modelId="{07A16626-40EF-424C-8644-241E2167FE7E}" type="presOf" srcId="{9E174E9E-F911-4993-A58F-27874BC72911}" destId="{ED654A20-CB87-4FDA-AA48-463167392FCA}" srcOrd="0" destOrd="0" presId="urn:microsoft.com/office/officeart/2005/8/layout/hList2"/>
    <dgm:cxn modelId="{6B94E432-A226-44CA-A2C4-421388CF5B50}" type="presOf" srcId="{585CAFBF-17F2-4E41-9D66-B827BD0BC589}" destId="{3BB57F52-1841-416E-9318-04D22A5805E6}" srcOrd="0" destOrd="3" presId="urn:microsoft.com/office/officeart/2005/8/layout/hList2"/>
    <dgm:cxn modelId="{32E00336-C435-4A95-8EA8-53F6EB9E3559}" srcId="{9896F9F4-8247-48DB-8BC4-1359AFFA9EF2}" destId="{0778D2C7-645E-44A8-8FF3-0470346D61BC}" srcOrd="0" destOrd="0" parTransId="{2A9A65BC-479F-4E8E-B7B6-CD1643465C87}" sibTransId="{9BB0B187-1EEA-4C65-AD52-7F1F47441B25}"/>
    <dgm:cxn modelId="{40885C5C-7FB2-48D2-BC13-DDE1494895AE}" srcId="{9896F9F4-8247-48DB-8BC4-1359AFFA9EF2}" destId="{0508B61E-EC2E-4FE6-9FE2-F33A47E91158}" srcOrd="2" destOrd="0" parTransId="{9996C62F-E38B-4C7F-807F-8DBCAA7A5741}" sibTransId="{908B2E96-9592-4D97-9176-AEDA42C11279}"/>
    <dgm:cxn modelId="{DB4E4545-EEA2-4259-BB8B-50437B86EB34}" type="presOf" srcId="{AA613102-5068-41AF-8C67-86AB06E8EFC9}" destId="{DCE7F6B6-03C7-4ACC-A972-647CF66F8641}" srcOrd="0" destOrd="3" presId="urn:microsoft.com/office/officeart/2005/8/layout/hList2"/>
    <dgm:cxn modelId="{9052F145-394A-485D-80BA-C04235CFEEDC}" srcId="{513D236E-9F6E-43F2-8593-4E8195FE8A12}" destId="{50F49CCC-DD84-429B-949F-FF47F9E2DDBB}" srcOrd="0" destOrd="0" parTransId="{EB2C21DF-9A0C-414F-A50D-59F9C567DDD4}" sibTransId="{9B97EA97-1CDF-418A-AAB7-0B99C0530E37}"/>
    <dgm:cxn modelId="{345A3C47-706A-48D9-BFA8-C23853F1F5E7}" srcId="{E4C95B46-65E6-4846-9EC2-C6ECC495BB41}" destId="{B9D161FB-44A4-4E4B-A396-618C74D8A831}" srcOrd="0" destOrd="0" parTransId="{8A91E80B-45B6-4CEA-8F90-17B3171601CD}" sibTransId="{82B6B00E-864A-4CAC-9FD8-AAB55366485F}"/>
    <dgm:cxn modelId="{36BDB068-9D06-43D2-BD30-A348325B5B26}" srcId="{9896F9F4-8247-48DB-8BC4-1359AFFA9EF2}" destId="{585CAFBF-17F2-4E41-9D66-B827BD0BC589}" srcOrd="3" destOrd="0" parTransId="{62954A25-0879-47DC-BA50-1A01986F5B2E}" sibTransId="{84ED7C91-1CBC-402C-B947-CDACA11BEF78}"/>
    <dgm:cxn modelId="{49510A4A-97CA-42D8-9A2A-22324AA49DD1}" type="presOf" srcId="{513D236E-9F6E-43F2-8593-4E8195FE8A12}" destId="{D259A3CD-18F7-4EC0-BCE6-BDD3697B6E6C}" srcOrd="0" destOrd="0" presId="urn:microsoft.com/office/officeart/2005/8/layout/hList2"/>
    <dgm:cxn modelId="{B1B3704A-EFDD-4DA6-83A3-6B8B5BDDD3C7}" type="presOf" srcId="{ED5E4E39-0E41-41FC-A396-C28E936C65CC}" destId="{3BB57F52-1841-416E-9318-04D22A5805E6}" srcOrd="0" destOrd="1" presId="urn:microsoft.com/office/officeart/2005/8/layout/hList2"/>
    <dgm:cxn modelId="{61B8096D-228D-4620-9BED-BF7615F43548}" type="presOf" srcId="{E4C95B46-65E6-4846-9EC2-C6ECC495BB41}" destId="{C9540774-C839-431B-9A73-C8518F3F8CE6}" srcOrd="0" destOrd="0" presId="urn:microsoft.com/office/officeart/2005/8/layout/hList2"/>
    <dgm:cxn modelId="{EC2DFB7F-06FF-437A-920E-730D7F575781}" type="presOf" srcId="{C139C422-70AC-4CB2-B499-9B5A74947858}" destId="{3A6A4B4D-9ABC-4451-AA50-69EFE40F44F4}" srcOrd="0" destOrd="2" presId="urn:microsoft.com/office/officeart/2005/8/layout/hList2"/>
    <dgm:cxn modelId="{DF648B87-5C64-4B06-92F8-63FC7C5A09F4}" srcId="{DA060429-B114-430D-BBB4-887ED6C0B257}" destId="{9896F9F4-8247-48DB-8BC4-1359AFFA9EF2}" srcOrd="0" destOrd="0" parTransId="{025EA89C-25C5-4C52-9751-9B01ED615F31}" sibTransId="{535818AE-45C5-4CF3-A918-AA843810FC31}"/>
    <dgm:cxn modelId="{BD80A391-063A-44C5-9223-12705BFC5D9C}" srcId="{513D236E-9F6E-43F2-8593-4E8195FE8A12}" destId="{46760917-8D50-4532-BD33-6DBA84F300ED}" srcOrd="1" destOrd="0" parTransId="{DCC9FE90-D4FC-4BA4-AD12-74A116CC99F7}" sibTransId="{A8AB46D5-FBDE-41F1-A838-7EA28836BB56}"/>
    <dgm:cxn modelId="{6AAA4993-A536-4522-8BD7-908EDFF071A5}" type="presOf" srcId="{9896F9F4-8247-48DB-8BC4-1359AFFA9EF2}" destId="{CC2C83F2-9878-45E1-8CC1-B686A075A9B3}" srcOrd="0" destOrd="0" presId="urn:microsoft.com/office/officeart/2005/8/layout/hList2"/>
    <dgm:cxn modelId="{297E3F9E-9C74-4A8B-A28B-7BAE14260545}" srcId="{E4C95B46-65E6-4846-9EC2-C6ECC495BB41}" destId="{80C41A9C-DB17-47CB-B8A5-95E403FC7AC0}" srcOrd="1" destOrd="0" parTransId="{356D79FA-5D6E-46F1-B4CC-63EE186044DC}" sibTransId="{B6E94CC0-0B88-46D7-9CE1-9361DF9BBC03}"/>
    <dgm:cxn modelId="{105CB0A1-B4A0-4206-AB9C-2DBBE977797D}" srcId="{E4C95B46-65E6-4846-9EC2-C6ECC495BB41}" destId="{6FBFF004-C10C-4BD5-BA8D-E5405C03CA7F}" srcOrd="3" destOrd="0" parTransId="{6F28C758-AD65-42FA-BE61-231F89C512C9}" sibTransId="{30175BBC-7A74-4807-A5FE-AFE3B58ED75C}"/>
    <dgm:cxn modelId="{E426B9A7-999A-4785-82B7-376A2C4F6B1A}" srcId="{9E174E9E-F911-4993-A58F-27874BC72911}" destId="{1E9B0687-5479-4518-BD9E-EBFC47290D4F}" srcOrd="2" destOrd="0" parTransId="{AEF80BD3-DD5E-4E37-9FF0-EC56DACE878F}" sibTransId="{958441F3-AC1F-487B-B619-8284311D3FC8}"/>
    <dgm:cxn modelId="{ABB896A8-61FB-4804-A6F5-8EEF7B258ECD}" type="presOf" srcId="{46760917-8D50-4532-BD33-6DBA84F300ED}" destId="{DCE7F6B6-03C7-4ACC-A972-647CF66F8641}" srcOrd="0" destOrd="1" presId="urn:microsoft.com/office/officeart/2005/8/layout/hList2"/>
    <dgm:cxn modelId="{ACC13CAF-A675-4D29-8B8B-9CCA03F066C2}" type="presOf" srcId="{BF0BCBCC-38EC-496B-8E74-4F6EE68EF91F}" destId="{3A6A4B4D-9ABC-4451-AA50-69EFE40F44F4}" srcOrd="0" destOrd="4" presId="urn:microsoft.com/office/officeart/2005/8/layout/hList2"/>
    <dgm:cxn modelId="{1254F4B1-6D48-49FB-BC87-209896845471}" srcId="{E4C95B46-65E6-4846-9EC2-C6ECC495BB41}" destId="{BF0BCBCC-38EC-496B-8E74-4F6EE68EF91F}" srcOrd="4" destOrd="0" parTransId="{B667245A-7936-4CFD-90DB-6136573EDDE7}" sibTransId="{E170118E-5E2B-4373-8333-DB87F1A01865}"/>
    <dgm:cxn modelId="{7A6D7ABC-0D73-4406-970C-BBDB1DAA7DEC}" srcId="{DA060429-B114-430D-BBB4-887ED6C0B257}" destId="{E4C95B46-65E6-4846-9EC2-C6ECC495BB41}" srcOrd="3" destOrd="0" parTransId="{D14241FC-6FAD-43C4-82E7-A57C32C36256}" sibTransId="{79743708-E4A7-4FEE-BDA2-0275DA902703}"/>
    <dgm:cxn modelId="{C1573DC1-2296-408E-936A-D0EA23CCAACE}" srcId="{DA060429-B114-430D-BBB4-887ED6C0B257}" destId="{513D236E-9F6E-43F2-8593-4E8195FE8A12}" srcOrd="2" destOrd="0" parTransId="{72C6E7D1-F3FC-4306-B26D-B4856BA592BE}" sibTransId="{A6AA60B0-014A-4C21-A9AB-643014F63743}"/>
    <dgm:cxn modelId="{0726C6D8-3A2A-45FE-98E6-38A1F8638D45}" type="presOf" srcId="{1E9B0687-5479-4518-BD9E-EBFC47290D4F}" destId="{4B900A66-28E1-4021-830E-B73889AD1A68}" srcOrd="0" destOrd="2" presId="urn:microsoft.com/office/officeart/2005/8/layout/hList2"/>
    <dgm:cxn modelId="{FAA415E2-7097-41A3-89AC-BD4ABFD99231}" srcId="{9896F9F4-8247-48DB-8BC4-1359AFFA9EF2}" destId="{ED5E4E39-0E41-41FC-A396-C28E936C65CC}" srcOrd="1" destOrd="0" parTransId="{297E61F2-3589-41C3-B60F-95CD4CB2EF11}" sibTransId="{32E52DD5-814F-4870-AB49-B491C872004D}"/>
    <dgm:cxn modelId="{482FA3E3-C761-41C5-9D1A-492FFC6CCB0C}" type="presOf" srcId="{B9D161FB-44A4-4E4B-A396-618C74D8A831}" destId="{3A6A4B4D-9ABC-4451-AA50-69EFE40F44F4}" srcOrd="0" destOrd="0" presId="urn:microsoft.com/office/officeart/2005/8/layout/hList2"/>
    <dgm:cxn modelId="{16F38FE8-979C-427C-B775-14DCAB2DF7FE}" type="presOf" srcId="{9735B1E7-DB50-44BB-B07F-B11CDE19E044}" destId="{4B900A66-28E1-4021-830E-B73889AD1A68}" srcOrd="0" destOrd="0" presId="urn:microsoft.com/office/officeart/2005/8/layout/hList2"/>
    <dgm:cxn modelId="{EC5F38EB-FEBA-4466-8B0A-A918EAEBCD0A}" type="presOf" srcId="{6FBFF004-C10C-4BD5-BA8D-E5405C03CA7F}" destId="{3A6A4B4D-9ABC-4451-AA50-69EFE40F44F4}" srcOrd="0" destOrd="3" presId="urn:microsoft.com/office/officeart/2005/8/layout/hList2"/>
    <dgm:cxn modelId="{AACD69ED-A482-4E53-AC24-1D7D38B9C856}" type="presOf" srcId="{0508B61E-EC2E-4FE6-9FE2-F33A47E91158}" destId="{3BB57F52-1841-416E-9318-04D22A5805E6}" srcOrd="0" destOrd="2" presId="urn:microsoft.com/office/officeart/2005/8/layout/hList2"/>
    <dgm:cxn modelId="{CF8447F5-433F-4783-92A4-BC481140B69A}" srcId="{DA060429-B114-430D-BBB4-887ED6C0B257}" destId="{9E174E9E-F911-4993-A58F-27874BC72911}" srcOrd="1" destOrd="0" parTransId="{1FF5C4C1-80B9-435C-92A2-9F21FDCDE690}" sibTransId="{933896F0-3F9B-40CF-98E3-B137D8F9B8AF}"/>
    <dgm:cxn modelId="{BCAB98F5-D74C-4C13-BE90-D251C8F158FA}" srcId="{E4C95B46-65E6-4846-9EC2-C6ECC495BB41}" destId="{C139C422-70AC-4CB2-B499-9B5A74947858}" srcOrd="2" destOrd="0" parTransId="{8B48C2F6-D51D-4D59-9756-C994CB3D6FB9}" sibTransId="{72BD5CDF-8005-4F91-9108-1208D714901D}"/>
    <dgm:cxn modelId="{C4B756F7-E928-4E2F-AF22-C8302B5C5643}" type="presOf" srcId="{80C41A9C-DB17-47CB-B8A5-95E403FC7AC0}" destId="{3A6A4B4D-9ABC-4451-AA50-69EFE40F44F4}" srcOrd="0" destOrd="1" presId="urn:microsoft.com/office/officeart/2005/8/layout/hList2"/>
    <dgm:cxn modelId="{76AC6CFE-5155-4D44-B83E-077AC56DC5EC}" srcId="{513D236E-9F6E-43F2-8593-4E8195FE8A12}" destId="{AA613102-5068-41AF-8C67-86AB06E8EFC9}" srcOrd="3" destOrd="0" parTransId="{AE851CBC-E17E-4C85-82CA-F836D180BEA3}" sibTransId="{650BE9A9-D73E-4FD8-903F-EFD96189EAEF}"/>
    <dgm:cxn modelId="{D88DE8FE-F835-419C-B6F4-3872FE02A31D}" srcId="{9E174E9E-F911-4993-A58F-27874BC72911}" destId="{F73DDCAF-A1D9-44EF-A3CB-A6EC14DC29B9}" srcOrd="1" destOrd="0" parTransId="{7DEF3836-000E-4FB7-B918-1A800497659A}" sibTransId="{887DBE8E-9A5B-4BAD-9568-B25EE94CE027}"/>
    <dgm:cxn modelId="{F68F9FFF-6FA5-4237-AD69-5B07EFD0F194}" type="presOf" srcId="{0778D2C7-645E-44A8-8FF3-0470346D61BC}" destId="{3BB57F52-1841-416E-9318-04D22A5805E6}" srcOrd="0" destOrd="0" presId="urn:microsoft.com/office/officeart/2005/8/layout/hList2"/>
    <dgm:cxn modelId="{A9DB62EB-E43A-42BB-9027-36C8FFC31F3F}" type="presParOf" srcId="{63F41268-929D-4E7B-BC49-6663A56B1390}" destId="{0DE8AADE-2C60-4A19-93C6-40639CAFFBA9}" srcOrd="0" destOrd="0" presId="urn:microsoft.com/office/officeart/2005/8/layout/hList2"/>
    <dgm:cxn modelId="{FD68AE42-B226-472E-9036-99EFB4907923}" type="presParOf" srcId="{0DE8AADE-2C60-4A19-93C6-40639CAFFBA9}" destId="{FB2AC815-E0C2-471D-A960-2595F1A45232}" srcOrd="0" destOrd="0" presId="urn:microsoft.com/office/officeart/2005/8/layout/hList2"/>
    <dgm:cxn modelId="{6A08B2DD-3EA4-48B2-8071-1232159923A7}" type="presParOf" srcId="{0DE8AADE-2C60-4A19-93C6-40639CAFFBA9}" destId="{3BB57F52-1841-416E-9318-04D22A5805E6}" srcOrd="1" destOrd="0" presId="urn:microsoft.com/office/officeart/2005/8/layout/hList2"/>
    <dgm:cxn modelId="{4BDA7F2B-4FDB-4196-876B-F4920028F6F1}" type="presParOf" srcId="{0DE8AADE-2C60-4A19-93C6-40639CAFFBA9}" destId="{CC2C83F2-9878-45E1-8CC1-B686A075A9B3}" srcOrd="2" destOrd="0" presId="urn:microsoft.com/office/officeart/2005/8/layout/hList2"/>
    <dgm:cxn modelId="{A2F342ED-C604-4A77-8908-F88CC3816CEB}" type="presParOf" srcId="{63F41268-929D-4E7B-BC49-6663A56B1390}" destId="{B34484FB-B49B-48D9-831E-86D98FC7588E}" srcOrd="1" destOrd="0" presId="urn:microsoft.com/office/officeart/2005/8/layout/hList2"/>
    <dgm:cxn modelId="{D6B8004A-290F-45B7-9C5B-332DFF27BD35}" type="presParOf" srcId="{63F41268-929D-4E7B-BC49-6663A56B1390}" destId="{171EEF8F-11AE-407A-9124-ADE0250FB588}" srcOrd="2" destOrd="0" presId="urn:microsoft.com/office/officeart/2005/8/layout/hList2"/>
    <dgm:cxn modelId="{B24B431B-A376-4F9A-8B6E-334C3C75107A}" type="presParOf" srcId="{171EEF8F-11AE-407A-9124-ADE0250FB588}" destId="{EFBF279D-9E64-4B9A-A108-A019A55CD852}" srcOrd="0" destOrd="0" presId="urn:microsoft.com/office/officeart/2005/8/layout/hList2"/>
    <dgm:cxn modelId="{978A5D33-14E8-4101-A917-44C93E1BF836}" type="presParOf" srcId="{171EEF8F-11AE-407A-9124-ADE0250FB588}" destId="{4B900A66-28E1-4021-830E-B73889AD1A68}" srcOrd="1" destOrd="0" presId="urn:microsoft.com/office/officeart/2005/8/layout/hList2"/>
    <dgm:cxn modelId="{43E29FDB-2744-4CEE-A19C-A0F2CF56C2F5}" type="presParOf" srcId="{171EEF8F-11AE-407A-9124-ADE0250FB588}" destId="{ED654A20-CB87-4FDA-AA48-463167392FCA}" srcOrd="2" destOrd="0" presId="urn:microsoft.com/office/officeart/2005/8/layout/hList2"/>
    <dgm:cxn modelId="{A6069555-0A9A-453B-9341-6977157EEF23}" type="presParOf" srcId="{63F41268-929D-4E7B-BC49-6663A56B1390}" destId="{A0BD714A-19B9-4596-9FA9-C1BEF0F06E2C}" srcOrd="3" destOrd="0" presId="urn:microsoft.com/office/officeart/2005/8/layout/hList2"/>
    <dgm:cxn modelId="{04C27F98-5B47-46F9-8F35-FDEC0F9F047F}" type="presParOf" srcId="{63F41268-929D-4E7B-BC49-6663A56B1390}" destId="{F71FA578-8CE1-4CB4-A075-301C741EB8EB}" srcOrd="4" destOrd="0" presId="urn:microsoft.com/office/officeart/2005/8/layout/hList2"/>
    <dgm:cxn modelId="{02BD8E0B-6BD7-4AEF-947A-68507E01D74D}" type="presParOf" srcId="{F71FA578-8CE1-4CB4-A075-301C741EB8EB}" destId="{359B2A7A-C1E4-4B63-8757-FF628F72E120}" srcOrd="0" destOrd="0" presId="urn:microsoft.com/office/officeart/2005/8/layout/hList2"/>
    <dgm:cxn modelId="{E9BDA19A-8F75-4991-99F0-3E56AE194E6B}" type="presParOf" srcId="{F71FA578-8CE1-4CB4-A075-301C741EB8EB}" destId="{DCE7F6B6-03C7-4ACC-A972-647CF66F8641}" srcOrd="1" destOrd="0" presId="urn:microsoft.com/office/officeart/2005/8/layout/hList2"/>
    <dgm:cxn modelId="{46B93ED5-6281-4C2A-AE8D-36B932EBD96B}" type="presParOf" srcId="{F71FA578-8CE1-4CB4-A075-301C741EB8EB}" destId="{D259A3CD-18F7-4EC0-BCE6-BDD3697B6E6C}" srcOrd="2" destOrd="0" presId="urn:microsoft.com/office/officeart/2005/8/layout/hList2"/>
    <dgm:cxn modelId="{FED07957-E4E1-47CF-BF62-D7F958AFE4B5}" type="presParOf" srcId="{63F41268-929D-4E7B-BC49-6663A56B1390}" destId="{F50FF67C-9B67-47B8-933A-C035910A78B9}" srcOrd="5" destOrd="0" presId="urn:microsoft.com/office/officeart/2005/8/layout/hList2"/>
    <dgm:cxn modelId="{8ABCF43C-3724-4758-9CF4-A10D47AEB9C0}" type="presParOf" srcId="{63F41268-929D-4E7B-BC49-6663A56B1390}" destId="{D1C6EE68-6D2F-43CA-9CE7-470F5BA65D9B}" srcOrd="6" destOrd="0" presId="urn:microsoft.com/office/officeart/2005/8/layout/hList2"/>
    <dgm:cxn modelId="{AC36CB9E-1285-426F-81FC-4526D9BE9E4A}" type="presParOf" srcId="{D1C6EE68-6D2F-43CA-9CE7-470F5BA65D9B}" destId="{0CE23B8C-05A2-4F57-A4CE-1FFCB673FF0A}" srcOrd="0" destOrd="0" presId="urn:microsoft.com/office/officeart/2005/8/layout/hList2"/>
    <dgm:cxn modelId="{4DF4F525-EABA-49D1-B37F-0C2D0D098D74}" type="presParOf" srcId="{D1C6EE68-6D2F-43CA-9CE7-470F5BA65D9B}" destId="{3A6A4B4D-9ABC-4451-AA50-69EFE40F44F4}" srcOrd="1" destOrd="0" presId="urn:microsoft.com/office/officeart/2005/8/layout/hList2"/>
    <dgm:cxn modelId="{ED657AD5-11FD-47B8-AC50-564A82E3BBCA}" type="presParOf" srcId="{D1C6EE68-6D2F-43CA-9CE7-470F5BA65D9B}" destId="{C9540774-C839-431B-9A73-C8518F3F8CE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F0B07E-CF11-4D72-9474-B86A69F79E82}" type="doc">
      <dgm:prSet loTypeId="urn:microsoft.com/office/officeart/2005/8/layout/pyramid3" loCatId="pyramid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600F195-1444-48F1-9209-7704440F1ED7}">
      <dgm:prSet phldrT="[Text]"/>
      <dgm:spPr/>
      <dgm:t>
        <a:bodyPr/>
        <a:lstStyle/>
        <a:p>
          <a:r>
            <a:rPr lang="es-CR" dirty="0"/>
            <a:t>Incremento en velocidad</a:t>
          </a:r>
          <a:endParaRPr lang="en-US" dirty="0"/>
        </a:p>
      </dgm:t>
    </dgm:pt>
    <dgm:pt modelId="{FBA7B1EC-348B-4C5B-AD55-12961949D8D6}" type="parTrans" cxnId="{791CEA78-5366-4A52-A4F5-F7B63C884151}">
      <dgm:prSet/>
      <dgm:spPr/>
      <dgm:t>
        <a:bodyPr/>
        <a:lstStyle/>
        <a:p>
          <a:endParaRPr lang="en-US"/>
        </a:p>
      </dgm:t>
    </dgm:pt>
    <dgm:pt modelId="{982635F4-D21E-470E-9697-1367E62D59DF}" type="sibTrans" cxnId="{791CEA78-5366-4A52-A4F5-F7B63C884151}">
      <dgm:prSet/>
      <dgm:spPr/>
      <dgm:t>
        <a:bodyPr/>
        <a:lstStyle/>
        <a:p>
          <a:endParaRPr lang="en-US"/>
        </a:p>
      </dgm:t>
    </dgm:pt>
    <dgm:pt modelId="{11FD7CE8-9C94-4198-A17C-C3F22CFD9C2B}">
      <dgm:prSet phldrT="[Text]"/>
      <dgm:spPr/>
      <dgm:t>
        <a:bodyPr/>
        <a:lstStyle/>
        <a:p>
          <a:r>
            <a:rPr lang="es-CR" dirty="0"/>
            <a:t>Seguridad percibida</a:t>
          </a:r>
          <a:endParaRPr lang="en-US" dirty="0"/>
        </a:p>
      </dgm:t>
    </dgm:pt>
    <dgm:pt modelId="{636DED81-B917-4E7F-9FD8-D4A0BB872986}" type="parTrans" cxnId="{A7C81A12-A3FA-40C6-88BA-1AACD8AAD903}">
      <dgm:prSet/>
      <dgm:spPr/>
      <dgm:t>
        <a:bodyPr/>
        <a:lstStyle/>
        <a:p>
          <a:endParaRPr lang="en-US"/>
        </a:p>
      </dgm:t>
    </dgm:pt>
    <dgm:pt modelId="{4451B93C-B345-4BB6-B436-6C7EB7D25D0D}" type="sibTrans" cxnId="{A7C81A12-A3FA-40C6-88BA-1AACD8AAD903}">
      <dgm:prSet/>
      <dgm:spPr/>
      <dgm:t>
        <a:bodyPr/>
        <a:lstStyle/>
        <a:p>
          <a:endParaRPr lang="en-US"/>
        </a:p>
      </dgm:t>
    </dgm:pt>
    <dgm:pt modelId="{2D5F88AA-BB85-4F2C-BF28-95274B79156E}" type="pres">
      <dgm:prSet presAssocID="{6FF0B07E-CF11-4D72-9474-B86A69F79E82}" presName="Name0" presStyleCnt="0">
        <dgm:presLayoutVars>
          <dgm:dir/>
          <dgm:animLvl val="lvl"/>
          <dgm:resizeHandles val="exact"/>
        </dgm:presLayoutVars>
      </dgm:prSet>
      <dgm:spPr/>
    </dgm:pt>
    <dgm:pt modelId="{C3B92C4B-88D0-4386-B304-DDF9DC534495}" type="pres">
      <dgm:prSet presAssocID="{7600F195-1444-48F1-9209-7704440F1ED7}" presName="Name8" presStyleCnt="0"/>
      <dgm:spPr/>
    </dgm:pt>
    <dgm:pt modelId="{4530D5A0-2120-4B85-B27C-C093D7FD6147}" type="pres">
      <dgm:prSet presAssocID="{7600F195-1444-48F1-9209-7704440F1ED7}" presName="level" presStyleLbl="node1" presStyleIdx="0" presStyleCnt="2" custScaleY="235152" custLinFactNeighborX="76706" custLinFactNeighborY="-49634">
        <dgm:presLayoutVars>
          <dgm:chMax val="1"/>
          <dgm:bulletEnabled val="1"/>
        </dgm:presLayoutVars>
      </dgm:prSet>
      <dgm:spPr/>
    </dgm:pt>
    <dgm:pt modelId="{44A90D5F-9E89-404A-BB2B-2B0495D62F4C}" type="pres">
      <dgm:prSet presAssocID="{7600F195-1444-48F1-9209-7704440F1ED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1DBE2E4-830A-4DF5-9072-BC1226C474DA}" type="pres">
      <dgm:prSet presAssocID="{11FD7CE8-9C94-4198-A17C-C3F22CFD9C2B}" presName="Name8" presStyleCnt="0"/>
      <dgm:spPr/>
    </dgm:pt>
    <dgm:pt modelId="{491CB3FA-6E07-4705-8491-28AC06BCC788}" type="pres">
      <dgm:prSet presAssocID="{11FD7CE8-9C94-4198-A17C-C3F22CFD9C2B}" presName="level" presStyleLbl="node1" presStyleIdx="1" presStyleCnt="2">
        <dgm:presLayoutVars>
          <dgm:chMax val="1"/>
          <dgm:bulletEnabled val="1"/>
        </dgm:presLayoutVars>
      </dgm:prSet>
      <dgm:spPr/>
    </dgm:pt>
    <dgm:pt modelId="{5614448B-02FE-4A63-9F13-089D79BC10B5}" type="pres">
      <dgm:prSet presAssocID="{11FD7CE8-9C94-4198-A17C-C3F22CFD9C2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7C81A12-A3FA-40C6-88BA-1AACD8AAD903}" srcId="{6FF0B07E-CF11-4D72-9474-B86A69F79E82}" destId="{11FD7CE8-9C94-4198-A17C-C3F22CFD9C2B}" srcOrd="1" destOrd="0" parTransId="{636DED81-B917-4E7F-9FD8-D4A0BB872986}" sibTransId="{4451B93C-B345-4BB6-B436-6C7EB7D25D0D}"/>
    <dgm:cxn modelId="{5401021A-B7DE-4F49-AA33-F9FA39F4B72B}" type="presOf" srcId="{11FD7CE8-9C94-4198-A17C-C3F22CFD9C2B}" destId="{5614448B-02FE-4A63-9F13-089D79BC10B5}" srcOrd="1" destOrd="0" presId="urn:microsoft.com/office/officeart/2005/8/layout/pyramid3"/>
    <dgm:cxn modelId="{9467F277-B21F-4C90-807A-E9B174EC8458}" type="presOf" srcId="{6FF0B07E-CF11-4D72-9474-B86A69F79E82}" destId="{2D5F88AA-BB85-4F2C-BF28-95274B79156E}" srcOrd="0" destOrd="0" presId="urn:microsoft.com/office/officeart/2005/8/layout/pyramid3"/>
    <dgm:cxn modelId="{791CEA78-5366-4A52-A4F5-F7B63C884151}" srcId="{6FF0B07E-CF11-4D72-9474-B86A69F79E82}" destId="{7600F195-1444-48F1-9209-7704440F1ED7}" srcOrd="0" destOrd="0" parTransId="{FBA7B1EC-348B-4C5B-AD55-12961949D8D6}" sibTransId="{982635F4-D21E-470E-9697-1367E62D59DF}"/>
    <dgm:cxn modelId="{EC00879C-0E58-43F1-8F75-5F078AA4465E}" type="presOf" srcId="{7600F195-1444-48F1-9209-7704440F1ED7}" destId="{4530D5A0-2120-4B85-B27C-C093D7FD6147}" srcOrd="0" destOrd="0" presId="urn:microsoft.com/office/officeart/2005/8/layout/pyramid3"/>
    <dgm:cxn modelId="{05B56BEF-89C7-4663-B61B-BA5FF388836A}" type="presOf" srcId="{7600F195-1444-48F1-9209-7704440F1ED7}" destId="{44A90D5F-9E89-404A-BB2B-2B0495D62F4C}" srcOrd="1" destOrd="0" presId="urn:microsoft.com/office/officeart/2005/8/layout/pyramid3"/>
    <dgm:cxn modelId="{39FC41F8-FD42-481D-ACC2-1C8777B83FEE}" type="presOf" srcId="{11FD7CE8-9C94-4198-A17C-C3F22CFD9C2B}" destId="{491CB3FA-6E07-4705-8491-28AC06BCC788}" srcOrd="0" destOrd="0" presId="urn:microsoft.com/office/officeart/2005/8/layout/pyramid3"/>
    <dgm:cxn modelId="{7CA39FCD-ECF3-47FC-98B5-D076E46AA066}" type="presParOf" srcId="{2D5F88AA-BB85-4F2C-BF28-95274B79156E}" destId="{C3B92C4B-88D0-4386-B304-DDF9DC534495}" srcOrd="0" destOrd="0" presId="urn:microsoft.com/office/officeart/2005/8/layout/pyramid3"/>
    <dgm:cxn modelId="{6B3C527F-43BF-49E0-BD1B-E16C75E2B039}" type="presParOf" srcId="{C3B92C4B-88D0-4386-B304-DDF9DC534495}" destId="{4530D5A0-2120-4B85-B27C-C093D7FD6147}" srcOrd="0" destOrd="0" presId="urn:microsoft.com/office/officeart/2005/8/layout/pyramid3"/>
    <dgm:cxn modelId="{A6143F9C-9B09-4F47-9464-0441608CF651}" type="presParOf" srcId="{C3B92C4B-88D0-4386-B304-DDF9DC534495}" destId="{44A90D5F-9E89-404A-BB2B-2B0495D62F4C}" srcOrd="1" destOrd="0" presId="urn:microsoft.com/office/officeart/2005/8/layout/pyramid3"/>
    <dgm:cxn modelId="{73441BC4-7B41-418F-8D94-AC07C644133C}" type="presParOf" srcId="{2D5F88AA-BB85-4F2C-BF28-95274B79156E}" destId="{91DBE2E4-830A-4DF5-9072-BC1226C474DA}" srcOrd="1" destOrd="0" presId="urn:microsoft.com/office/officeart/2005/8/layout/pyramid3"/>
    <dgm:cxn modelId="{F911DDB0-9910-4EED-8CFD-5EF6821D791C}" type="presParOf" srcId="{91DBE2E4-830A-4DF5-9072-BC1226C474DA}" destId="{491CB3FA-6E07-4705-8491-28AC06BCC788}" srcOrd="0" destOrd="0" presId="urn:microsoft.com/office/officeart/2005/8/layout/pyramid3"/>
    <dgm:cxn modelId="{E3476955-12C9-44D3-B23E-A61E0162F42A}" type="presParOf" srcId="{91DBE2E4-830A-4DF5-9072-BC1226C474DA}" destId="{5614448B-02FE-4A63-9F13-089D79BC10B5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03D176-A61F-4418-B38A-629F3D8FAC29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E3ED119-2B70-4EC7-B010-662C55ED954F}">
      <dgm:prSet phldrT="[Text]" custT="1"/>
      <dgm:spPr/>
      <dgm:t>
        <a:bodyPr/>
        <a:lstStyle/>
        <a:p>
          <a:r>
            <a:rPr lang="es-CR" sz="2000" dirty="0"/>
            <a:t>Límites de velocidad</a:t>
          </a:r>
          <a:endParaRPr lang="en-US" sz="2000" dirty="0"/>
        </a:p>
      </dgm:t>
    </dgm:pt>
    <dgm:pt modelId="{63F4BDD6-2CC4-4015-BE65-C26CC247925C}" type="parTrans" cxnId="{55858E65-E677-42AF-BFAF-8F05CA51692E}">
      <dgm:prSet/>
      <dgm:spPr/>
      <dgm:t>
        <a:bodyPr/>
        <a:lstStyle/>
        <a:p>
          <a:endParaRPr lang="en-US" sz="2000"/>
        </a:p>
      </dgm:t>
    </dgm:pt>
    <dgm:pt modelId="{5515F602-74A3-470D-916E-DA4F235B14A7}" type="sibTrans" cxnId="{55858E65-E677-42AF-BFAF-8F05CA51692E}">
      <dgm:prSet/>
      <dgm:spPr/>
      <dgm:t>
        <a:bodyPr/>
        <a:lstStyle/>
        <a:p>
          <a:endParaRPr lang="en-US" sz="2000"/>
        </a:p>
      </dgm:t>
    </dgm:pt>
    <dgm:pt modelId="{F37DF466-F067-410F-86E0-0865725BFB04}">
      <dgm:prSet phldrT="[Text]" custT="1"/>
      <dgm:spPr/>
      <dgm:t>
        <a:bodyPr/>
        <a:lstStyle/>
        <a:p>
          <a:r>
            <a:rPr lang="es-CR" sz="1200" dirty="0"/>
            <a:t>Por función de la vía (consistencia)</a:t>
          </a:r>
          <a:endParaRPr lang="en-US" sz="1200" dirty="0"/>
        </a:p>
      </dgm:t>
    </dgm:pt>
    <dgm:pt modelId="{0FD7B3ED-998F-4D0D-A8FD-99735048C3F0}" type="parTrans" cxnId="{AE04C716-67B6-48B8-910B-128CDD62E1F6}">
      <dgm:prSet/>
      <dgm:spPr/>
      <dgm:t>
        <a:bodyPr/>
        <a:lstStyle/>
        <a:p>
          <a:endParaRPr lang="en-US" sz="2000"/>
        </a:p>
      </dgm:t>
    </dgm:pt>
    <dgm:pt modelId="{E970C55B-1021-4CEE-9934-AFE1D3784561}" type="sibTrans" cxnId="{AE04C716-67B6-48B8-910B-128CDD62E1F6}">
      <dgm:prSet/>
      <dgm:spPr/>
      <dgm:t>
        <a:bodyPr/>
        <a:lstStyle/>
        <a:p>
          <a:endParaRPr lang="en-US" sz="2000"/>
        </a:p>
      </dgm:t>
    </dgm:pt>
    <dgm:pt modelId="{E301AB47-7677-44EA-8F47-F5053E9839C1}">
      <dgm:prSet phldrT="[Text]" custT="1"/>
      <dgm:spPr/>
      <dgm:t>
        <a:bodyPr/>
        <a:lstStyle/>
        <a:p>
          <a:r>
            <a:rPr lang="es-CR" sz="2000" dirty="0"/>
            <a:t>Regulación</a:t>
          </a:r>
          <a:endParaRPr lang="en-US" sz="2000" dirty="0"/>
        </a:p>
      </dgm:t>
    </dgm:pt>
    <dgm:pt modelId="{A7C7A6DC-CBA3-4C55-8193-F966BFEA9E3F}" type="parTrans" cxnId="{2DA5DCFB-48DA-41DB-81BF-788BFA721432}">
      <dgm:prSet/>
      <dgm:spPr/>
      <dgm:t>
        <a:bodyPr/>
        <a:lstStyle/>
        <a:p>
          <a:endParaRPr lang="en-US" sz="2000"/>
        </a:p>
      </dgm:t>
    </dgm:pt>
    <dgm:pt modelId="{A14CAF63-E46F-4995-8350-92EDDC6AA5AB}" type="sibTrans" cxnId="{2DA5DCFB-48DA-41DB-81BF-788BFA721432}">
      <dgm:prSet/>
      <dgm:spPr/>
      <dgm:t>
        <a:bodyPr/>
        <a:lstStyle/>
        <a:p>
          <a:endParaRPr lang="en-US" sz="2000"/>
        </a:p>
      </dgm:t>
    </dgm:pt>
    <dgm:pt modelId="{37CAA438-F274-4B5E-8A0A-9D84CC7A16BB}">
      <dgm:prSet phldrT="[Text]" custT="1"/>
      <dgm:spPr/>
      <dgm:t>
        <a:bodyPr/>
        <a:lstStyle/>
        <a:p>
          <a:r>
            <a:rPr lang="es-CR" sz="1200" dirty="0"/>
            <a:t>Control manual o automatizado</a:t>
          </a:r>
          <a:endParaRPr lang="en-US" sz="1200" dirty="0"/>
        </a:p>
      </dgm:t>
    </dgm:pt>
    <dgm:pt modelId="{BA4A2E09-CA10-4C05-91A0-8A5270680FA0}" type="parTrans" cxnId="{CE561D5A-8AA3-4ACC-A782-5017B7443299}">
      <dgm:prSet/>
      <dgm:spPr/>
      <dgm:t>
        <a:bodyPr/>
        <a:lstStyle/>
        <a:p>
          <a:endParaRPr lang="en-US" sz="2000"/>
        </a:p>
      </dgm:t>
    </dgm:pt>
    <dgm:pt modelId="{66D4DEC7-490A-424C-A636-BB3D36AE7368}" type="sibTrans" cxnId="{CE561D5A-8AA3-4ACC-A782-5017B7443299}">
      <dgm:prSet/>
      <dgm:spPr/>
      <dgm:t>
        <a:bodyPr/>
        <a:lstStyle/>
        <a:p>
          <a:endParaRPr lang="en-US" sz="2000"/>
        </a:p>
      </dgm:t>
    </dgm:pt>
    <dgm:pt modelId="{264AE62C-94D8-4665-B891-7C83CF76A860}">
      <dgm:prSet phldrT="[Text]" custT="1"/>
      <dgm:spPr/>
      <dgm:t>
        <a:bodyPr/>
        <a:lstStyle/>
        <a:p>
          <a:r>
            <a:rPr lang="es-CR" sz="2000" dirty="0"/>
            <a:t>Infraestructura</a:t>
          </a:r>
          <a:endParaRPr lang="en-US" sz="2000" dirty="0"/>
        </a:p>
      </dgm:t>
    </dgm:pt>
    <dgm:pt modelId="{D4314CBA-42B5-4A7D-AEB7-AB3151063BEB}" type="parTrans" cxnId="{198466E1-A3F9-4A9F-AB49-79A35624DFDD}">
      <dgm:prSet/>
      <dgm:spPr/>
      <dgm:t>
        <a:bodyPr/>
        <a:lstStyle/>
        <a:p>
          <a:endParaRPr lang="en-US" sz="2000"/>
        </a:p>
      </dgm:t>
    </dgm:pt>
    <dgm:pt modelId="{C7909176-8BF0-4825-9391-B8BE105191CF}" type="sibTrans" cxnId="{198466E1-A3F9-4A9F-AB49-79A35624DFDD}">
      <dgm:prSet/>
      <dgm:spPr/>
      <dgm:t>
        <a:bodyPr/>
        <a:lstStyle/>
        <a:p>
          <a:endParaRPr lang="en-US" sz="2000"/>
        </a:p>
      </dgm:t>
    </dgm:pt>
    <dgm:pt modelId="{1D790F35-D87F-4E22-A66E-D50995D1BF17}">
      <dgm:prSet phldrT="[Text]" custT="1"/>
      <dgm:spPr/>
      <dgm:t>
        <a:bodyPr/>
        <a:lstStyle/>
        <a:p>
          <a:r>
            <a:rPr lang="es-CR" sz="1200" dirty="0"/>
            <a:t>Carreteras </a:t>
          </a:r>
          <a:r>
            <a:rPr lang="es-CR" sz="1200" dirty="0" err="1"/>
            <a:t>autoexplicativas</a:t>
          </a:r>
          <a:endParaRPr lang="en-US" sz="1200" dirty="0"/>
        </a:p>
      </dgm:t>
    </dgm:pt>
    <dgm:pt modelId="{331E8A99-A3B1-4DEC-B330-052CA976D9EC}" type="parTrans" cxnId="{4C46B2C4-D17A-47DD-9B2E-6C9B886CCCEF}">
      <dgm:prSet/>
      <dgm:spPr/>
      <dgm:t>
        <a:bodyPr/>
        <a:lstStyle/>
        <a:p>
          <a:endParaRPr lang="en-US" sz="2000"/>
        </a:p>
      </dgm:t>
    </dgm:pt>
    <dgm:pt modelId="{12C85EF6-46EF-42B0-85B7-4209F9AE1EC6}" type="sibTrans" cxnId="{4C46B2C4-D17A-47DD-9B2E-6C9B886CCCEF}">
      <dgm:prSet/>
      <dgm:spPr/>
      <dgm:t>
        <a:bodyPr/>
        <a:lstStyle/>
        <a:p>
          <a:endParaRPr lang="en-US" sz="2000"/>
        </a:p>
      </dgm:t>
    </dgm:pt>
    <dgm:pt modelId="{BBD508F4-6C3F-4E08-80A2-EEF66C5FE275}">
      <dgm:prSet phldrT="[Text]" custT="1"/>
      <dgm:spPr/>
      <dgm:t>
        <a:bodyPr/>
        <a:lstStyle/>
        <a:p>
          <a:r>
            <a:rPr lang="es-CR" sz="1200" dirty="0"/>
            <a:t>Medidas para calmar tráfico</a:t>
          </a:r>
          <a:endParaRPr lang="en-US" sz="1200" dirty="0"/>
        </a:p>
      </dgm:t>
    </dgm:pt>
    <dgm:pt modelId="{5863D4F8-EA00-4D77-8F9F-E8B1E33720CA}" type="parTrans" cxnId="{4B4B9261-7959-45A8-B196-981DEEA7A16E}">
      <dgm:prSet/>
      <dgm:spPr/>
      <dgm:t>
        <a:bodyPr/>
        <a:lstStyle/>
        <a:p>
          <a:endParaRPr lang="en-US" sz="2000"/>
        </a:p>
      </dgm:t>
    </dgm:pt>
    <dgm:pt modelId="{BAE57D83-802E-4BE2-B180-9B7BC46D4946}" type="sibTrans" cxnId="{4B4B9261-7959-45A8-B196-981DEEA7A16E}">
      <dgm:prSet/>
      <dgm:spPr/>
      <dgm:t>
        <a:bodyPr/>
        <a:lstStyle/>
        <a:p>
          <a:endParaRPr lang="en-US" sz="2000"/>
        </a:p>
      </dgm:t>
    </dgm:pt>
    <dgm:pt modelId="{E363CE3B-48F8-45FB-9305-A11DF0F1B421}">
      <dgm:prSet phldrT="[Text]" custT="1"/>
      <dgm:spPr/>
      <dgm:t>
        <a:bodyPr/>
        <a:lstStyle/>
        <a:p>
          <a:r>
            <a:rPr lang="es-CR" sz="1200" dirty="0"/>
            <a:t>Multas y puntos</a:t>
          </a:r>
          <a:endParaRPr lang="en-US" sz="1200" dirty="0"/>
        </a:p>
      </dgm:t>
    </dgm:pt>
    <dgm:pt modelId="{C1076AC2-6D16-4CB8-B469-8AD222104B68}" type="parTrans" cxnId="{A96E4E33-55CD-4F4D-9650-6FE59CB6C3B5}">
      <dgm:prSet/>
      <dgm:spPr/>
      <dgm:t>
        <a:bodyPr/>
        <a:lstStyle/>
        <a:p>
          <a:endParaRPr lang="en-US" sz="2000"/>
        </a:p>
      </dgm:t>
    </dgm:pt>
    <dgm:pt modelId="{866F59B2-E714-4909-BBAE-911950BF658A}" type="sibTrans" cxnId="{A96E4E33-55CD-4F4D-9650-6FE59CB6C3B5}">
      <dgm:prSet/>
      <dgm:spPr/>
      <dgm:t>
        <a:bodyPr/>
        <a:lstStyle/>
        <a:p>
          <a:endParaRPr lang="en-US" sz="2000"/>
        </a:p>
      </dgm:t>
    </dgm:pt>
    <dgm:pt modelId="{5C4798A6-5E3A-4375-9A4B-74328C8E6DB5}">
      <dgm:prSet phldrT="[Text]" custT="1"/>
      <dgm:spPr/>
      <dgm:t>
        <a:bodyPr/>
        <a:lstStyle/>
        <a:p>
          <a:r>
            <a:rPr lang="es-CR" sz="1200" dirty="0"/>
            <a:t>Legislación clara y severa</a:t>
          </a:r>
          <a:endParaRPr lang="en-US" sz="1200" dirty="0"/>
        </a:p>
      </dgm:t>
    </dgm:pt>
    <dgm:pt modelId="{B5459F36-96FE-4797-98FC-B83AD6EB73F1}" type="parTrans" cxnId="{6C070E49-E735-4D80-8F33-210583D8CFBE}">
      <dgm:prSet/>
      <dgm:spPr/>
      <dgm:t>
        <a:bodyPr/>
        <a:lstStyle/>
        <a:p>
          <a:endParaRPr lang="en-US" sz="2000"/>
        </a:p>
      </dgm:t>
    </dgm:pt>
    <dgm:pt modelId="{A6EBD0DB-5605-419C-973D-08B1997DE955}" type="sibTrans" cxnId="{6C070E49-E735-4D80-8F33-210583D8CFBE}">
      <dgm:prSet/>
      <dgm:spPr/>
      <dgm:t>
        <a:bodyPr/>
        <a:lstStyle/>
        <a:p>
          <a:endParaRPr lang="en-US" sz="2000"/>
        </a:p>
      </dgm:t>
    </dgm:pt>
    <dgm:pt modelId="{2F677953-06FF-4190-B44C-9CD600857F90}">
      <dgm:prSet phldrT="[Text]" custT="1"/>
      <dgm:spPr/>
      <dgm:t>
        <a:bodyPr/>
        <a:lstStyle/>
        <a:p>
          <a:r>
            <a:rPr lang="es-CR" sz="1200" dirty="0"/>
            <a:t>Eliminación tramos de alto riesgo</a:t>
          </a:r>
          <a:endParaRPr lang="en-US" sz="1200" dirty="0"/>
        </a:p>
      </dgm:t>
    </dgm:pt>
    <dgm:pt modelId="{A4F2668D-1BC6-4148-A1D4-BC9C791D5804}" type="parTrans" cxnId="{98684B4E-AD84-4DE9-BC96-867B65EC25EF}">
      <dgm:prSet/>
      <dgm:spPr/>
      <dgm:t>
        <a:bodyPr/>
        <a:lstStyle/>
        <a:p>
          <a:endParaRPr lang="en-US" sz="2000"/>
        </a:p>
      </dgm:t>
    </dgm:pt>
    <dgm:pt modelId="{043C1EFF-B917-43F5-AB53-8C7CE8A362E4}" type="sibTrans" cxnId="{98684B4E-AD84-4DE9-BC96-867B65EC25EF}">
      <dgm:prSet/>
      <dgm:spPr/>
      <dgm:t>
        <a:bodyPr/>
        <a:lstStyle/>
        <a:p>
          <a:endParaRPr lang="en-US" sz="2000"/>
        </a:p>
      </dgm:t>
    </dgm:pt>
    <dgm:pt modelId="{53FB848B-207B-4E92-B7B8-5BECA332E846}">
      <dgm:prSet phldrT="[Text]" custT="1"/>
      <dgm:spPr/>
      <dgm:t>
        <a:bodyPr/>
        <a:lstStyle/>
        <a:p>
          <a:r>
            <a:rPr lang="es-CR" sz="1200" dirty="0"/>
            <a:t>Protección de usuarios más vulnerables (peatones, ciclistas)</a:t>
          </a:r>
          <a:endParaRPr lang="en-US" sz="1200" dirty="0"/>
        </a:p>
      </dgm:t>
    </dgm:pt>
    <dgm:pt modelId="{2B1CEB47-4798-4390-B33D-11D5895BEA90}" type="parTrans" cxnId="{52FA5D64-AEC4-482B-B0C3-984E3981F3AD}">
      <dgm:prSet/>
      <dgm:spPr/>
      <dgm:t>
        <a:bodyPr/>
        <a:lstStyle/>
        <a:p>
          <a:endParaRPr lang="en-US" sz="2000"/>
        </a:p>
      </dgm:t>
    </dgm:pt>
    <dgm:pt modelId="{9D1ADCA8-4199-41C2-A8FF-DFBF22D5B244}" type="sibTrans" cxnId="{52FA5D64-AEC4-482B-B0C3-984E3981F3AD}">
      <dgm:prSet/>
      <dgm:spPr/>
      <dgm:t>
        <a:bodyPr/>
        <a:lstStyle/>
        <a:p>
          <a:endParaRPr lang="en-US" sz="2000"/>
        </a:p>
      </dgm:t>
    </dgm:pt>
    <dgm:pt modelId="{779A0A2A-233B-44F9-9CAE-C779E0FD14B9}" type="pres">
      <dgm:prSet presAssocID="{4F03D176-A61F-4418-B38A-629F3D8FAC2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901545-E629-42B7-B80B-AF214D7AFCEC}" type="pres">
      <dgm:prSet presAssocID="{8E3ED119-2B70-4EC7-B010-662C55ED954F}" presName="root" presStyleCnt="0"/>
      <dgm:spPr/>
    </dgm:pt>
    <dgm:pt modelId="{8C85BC71-C2ED-41AF-91B8-C662D3430C04}" type="pres">
      <dgm:prSet presAssocID="{8E3ED119-2B70-4EC7-B010-662C55ED954F}" presName="rootComposite" presStyleCnt="0"/>
      <dgm:spPr/>
    </dgm:pt>
    <dgm:pt modelId="{85225EDB-A34E-4CFB-B52C-B14182EAAFA8}" type="pres">
      <dgm:prSet presAssocID="{8E3ED119-2B70-4EC7-B010-662C55ED954F}" presName="rootText" presStyleLbl="node1" presStyleIdx="0" presStyleCnt="3"/>
      <dgm:spPr/>
    </dgm:pt>
    <dgm:pt modelId="{DD2D6617-52F2-4DBF-A78F-D7A787D4A607}" type="pres">
      <dgm:prSet presAssocID="{8E3ED119-2B70-4EC7-B010-662C55ED954F}" presName="rootConnector" presStyleLbl="node1" presStyleIdx="0" presStyleCnt="3"/>
      <dgm:spPr/>
    </dgm:pt>
    <dgm:pt modelId="{DF2A44DA-402A-4C56-91EE-4DD0CB8237D2}" type="pres">
      <dgm:prSet presAssocID="{8E3ED119-2B70-4EC7-B010-662C55ED954F}" presName="childShape" presStyleCnt="0"/>
      <dgm:spPr/>
    </dgm:pt>
    <dgm:pt modelId="{1B9255F3-33DB-4A6F-9672-3281232BA7C5}" type="pres">
      <dgm:prSet presAssocID="{0FD7B3ED-998F-4D0D-A8FD-99735048C3F0}" presName="Name13" presStyleLbl="parChTrans1D2" presStyleIdx="0" presStyleCnt="8"/>
      <dgm:spPr/>
    </dgm:pt>
    <dgm:pt modelId="{F1069734-418D-42BB-8CBD-D2FC996796AE}" type="pres">
      <dgm:prSet presAssocID="{F37DF466-F067-410F-86E0-0865725BFB04}" presName="childText" presStyleLbl="bgAcc1" presStyleIdx="0" presStyleCnt="8">
        <dgm:presLayoutVars>
          <dgm:bulletEnabled val="1"/>
        </dgm:presLayoutVars>
      </dgm:prSet>
      <dgm:spPr/>
    </dgm:pt>
    <dgm:pt modelId="{7F93135D-AE3C-4583-A9B2-4561FDEFE149}" type="pres">
      <dgm:prSet presAssocID="{E301AB47-7677-44EA-8F47-F5053E9839C1}" presName="root" presStyleCnt="0"/>
      <dgm:spPr/>
    </dgm:pt>
    <dgm:pt modelId="{857B9052-EB87-41B9-BD0D-A3CE72DA10C5}" type="pres">
      <dgm:prSet presAssocID="{E301AB47-7677-44EA-8F47-F5053E9839C1}" presName="rootComposite" presStyleCnt="0"/>
      <dgm:spPr/>
    </dgm:pt>
    <dgm:pt modelId="{B6803D66-9A5E-4217-8415-E846FF9A5B79}" type="pres">
      <dgm:prSet presAssocID="{E301AB47-7677-44EA-8F47-F5053E9839C1}" presName="rootText" presStyleLbl="node1" presStyleIdx="1" presStyleCnt="3"/>
      <dgm:spPr/>
    </dgm:pt>
    <dgm:pt modelId="{CF700A32-D180-47A0-B7F0-136C49F206A8}" type="pres">
      <dgm:prSet presAssocID="{E301AB47-7677-44EA-8F47-F5053E9839C1}" presName="rootConnector" presStyleLbl="node1" presStyleIdx="1" presStyleCnt="3"/>
      <dgm:spPr/>
    </dgm:pt>
    <dgm:pt modelId="{4B56C756-CCA4-4A72-9F12-732227498208}" type="pres">
      <dgm:prSet presAssocID="{E301AB47-7677-44EA-8F47-F5053E9839C1}" presName="childShape" presStyleCnt="0"/>
      <dgm:spPr/>
    </dgm:pt>
    <dgm:pt modelId="{2A31DC9C-BE13-4D91-84D7-A6B3170428DF}" type="pres">
      <dgm:prSet presAssocID="{B5459F36-96FE-4797-98FC-B83AD6EB73F1}" presName="Name13" presStyleLbl="parChTrans1D2" presStyleIdx="1" presStyleCnt="8"/>
      <dgm:spPr/>
    </dgm:pt>
    <dgm:pt modelId="{B1D9589D-4170-427E-AF4F-C2C7E456B720}" type="pres">
      <dgm:prSet presAssocID="{5C4798A6-5E3A-4375-9A4B-74328C8E6DB5}" presName="childText" presStyleLbl="bgAcc1" presStyleIdx="1" presStyleCnt="8">
        <dgm:presLayoutVars>
          <dgm:bulletEnabled val="1"/>
        </dgm:presLayoutVars>
      </dgm:prSet>
      <dgm:spPr/>
    </dgm:pt>
    <dgm:pt modelId="{B544F396-8C8E-48AA-928C-EF1505CF90D0}" type="pres">
      <dgm:prSet presAssocID="{BA4A2E09-CA10-4C05-91A0-8A5270680FA0}" presName="Name13" presStyleLbl="parChTrans1D2" presStyleIdx="2" presStyleCnt="8"/>
      <dgm:spPr/>
    </dgm:pt>
    <dgm:pt modelId="{F0A841E5-D1AB-4B12-A1AB-C000AEF13B31}" type="pres">
      <dgm:prSet presAssocID="{37CAA438-F274-4B5E-8A0A-9D84CC7A16BB}" presName="childText" presStyleLbl="bgAcc1" presStyleIdx="2" presStyleCnt="8">
        <dgm:presLayoutVars>
          <dgm:bulletEnabled val="1"/>
        </dgm:presLayoutVars>
      </dgm:prSet>
      <dgm:spPr/>
    </dgm:pt>
    <dgm:pt modelId="{C43EC47E-A4BA-4000-BE4B-4C1FC581C64D}" type="pres">
      <dgm:prSet presAssocID="{C1076AC2-6D16-4CB8-B469-8AD222104B68}" presName="Name13" presStyleLbl="parChTrans1D2" presStyleIdx="3" presStyleCnt="8"/>
      <dgm:spPr/>
    </dgm:pt>
    <dgm:pt modelId="{27326935-41F3-410B-9970-5DF054B4E254}" type="pres">
      <dgm:prSet presAssocID="{E363CE3B-48F8-45FB-9305-A11DF0F1B421}" presName="childText" presStyleLbl="bgAcc1" presStyleIdx="3" presStyleCnt="8">
        <dgm:presLayoutVars>
          <dgm:bulletEnabled val="1"/>
        </dgm:presLayoutVars>
      </dgm:prSet>
      <dgm:spPr/>
    </dgm:pt>
    <dgm:pt modelId="{5A8A249D-CE64-42C7-A3BB-1FBBF0760F2E}" type="pres">
      <dgm:prSet presAssocID="{264AE62C-94D8-4665-B891-7C83CF76A860}" presName="root" presStyleCnt="0"/>
      <dgm:spPr/>
    </dgm:pt>
    <dgm:pt modelId="{0DA18E5D-5AAD-4581-9D03-99F2BCD59114}" type="pres">
      <dgm:prSet presAssocID="{264AE62C-94D8-4665-B891-7C83CF76A860}" presName="rootComposite" presStyleCnt="0"/>
      <dgm:spPr/>
    </dgm:pt>
    <dgm:pt modelId="{36069F5F-E493-41B9-A4C1-E9D338366F6C}" type="pres">
      <dgm:prSet presAssocID="{264AE62C-94D8-4665-B891-7C83CF76A860}" presName="rootText" presStyleLbl="node1" presStyleIdx="2" presStyleCnt="3" custScaleX="114948"/>
      <dgm:spPr/>
    </dgm:pt>
    <dgm:pt modelId="{887DD977-9C98-4389-B437-C51BCC6F5613}" type="pres">
      <dgm:prSet presAssocID="{264AE62C-94D8-4665-B891-7C83CF76A860}" presName="rootConnector" presStyleLbl="node1" presStyleIdx="2" presStyleCnt="3"/>
      <dgm:spPr/>
    </dgm:pt>
    <dgm:pt modelId="{970EDEC2-41AA-4637-8602-37F8C870CEF4}" type="pres">
      <dgm:prSet presAssocID="{264AE62C-94D8-4665-B891-7C83CF76A860}" presName="childShape" presStyleCnt="0"/>
      <dgm:spPr/>
    </dgm:pt>
    <dgm:pt modelId="{E7019CED-EFE5-488B-80DC-E840CD217497}" type="pres">
      <dgm:prSet presAssocID="{331E8A99-A3B1-4DEC-B330-052CA976D9EC}" presName="Name13" presStyleLbl="parChTrans1D2" presStyleIdx="4" presStyleCnt="8"/>
      <dgm:spPr/>
    </dgm:pt>
    <dgm:pt modelId="{2078BC7D-B7B8-4E2D-B9C1-27E48D68B378}" type="pres">
      <dgm:prSet presAssocID="{1D790F35-D87F-4E22-A66E-D50995D1BF17}" presName="childText" presStyleLbl="bgAcc1" presStyleIdx="4" presStyleCnt="8">
        <dgm:presLayoutVars>
          <dgm:bulletEnabled val="1"/>
        </dgm:presLayoutVars>
      </dgm:prSet>
      <dgm:spPr/>
    </dgm:pt>
    <dgm:pt modelId="{A88D570B-9BC0-450D-B2D4-AE44E32B5A0D}" type="pres">
      <dgm:prSet presAssocID="{5863D4F8-EA00-4D77-8F9F-E8B1E33720CA}" presName="Name13" presStyleLbl="parChTrans1D2" presStyleIdx="5" presStyleCnt="8"/>
      <dgm:spPr/>
    </dgm:pt>
    <dgm:pt modelId="{5A036C94-C5AF-4C6B-A842-296CEF1BD632}" type="pres">
      <dgm:prSet presAssocID="{BBD508F4-6C3F-4E08-80A2-EEF66C5FE275}" presName="childText" presStyleLbl="bgAcc1" presStyleIdx="5" presStyleCnt="8">
        <dgm:presLayoutVars>
          <dgm:bulletEnabled val="1"/>
        </dgm:presLayoutVars>
      </dgm:prSet>
      <dgm:spPr/>
    </dgm:pt>
    <dgm:pt modelId="{ECCCA4C7-7AB6-494E-81EC-53C1242D6D8A}" type="pres">
      <dgm:prSet presAssocID="{A4F2668D-1BC6-4148-A1D4-BC9C791D5804}" presName="Name13" presStyleLbl="parChTrans1D2" presStyleIdx="6" presStyleCnt="8"/>
      <dgm:spPr/>
    </dgm:pt>
    <dgm:pt modelId="{EC99CF5D-6F89-4EB8-AAE8-73ED1080885B}" type="pres">
      <dgm:prSet presAssocID="{2F677953-06FF-4190-B44C-9CD600857F90}" presName="childText" presStyleLbl="bgAcc1" presStyleIdx="6" presStyleCnt="8">
        <dgm:presLayoutVars>
          <dgm:bulletEnabled val="1"/>
        </dgm:presLayoutVars>
      </dgm:prSet>
      <dgm:spPr/>
    </dgm:pt>
    <dgm:pt modelId="{2BBE3E65-AEBF-4CF1-AC7F-8FB521CF7088}" type="pres">
      <dgm:prSet presAssocID="{2B1CEB47-4798-4390-B33D-11D5895BEA90}" presName="Name13" presStyleLbl="parChTrans1D2" presStyleIdx="7" presStyleCnt="8"/>
      <dgm:spPr/>
    </dgm:pt>
    <dgm:pt modelId="{30F4562A-5667-4B8A-8121-2394D01EAD83}" type="pres">
      <dgm:prSet presAssocID="{53FB848B-207B-4E92-B7B8-5BECA332E846}" presName="childText" presStyleLbl="bgAcc1" presStyleIdx="7" presStyleCnt="8">
        <dgm:presLayoutVars>
          <dgm:bulletEnabled val="1"/>
        </dgm:presLayoutVars>
      </dgm:prSet>
      <dgm:spPr/>
    </dgm:pt>
  </dgm:ptLst>
  <dgm:cxnLst>
    <dgm:cxn modelId="{E613C304-A8EF-494C-9006-7175EE936B20}" type="presOf" srcId="{2B1CEB47-4798-4390-B33D-11D5895BEA90}" destId="{2BBE3E65-AEBF-4CF1-AC7F-8FB521CF7088}" srcOrd="0" destOrd="0" presId="urn:microsoft.com/office/officeart/2005/8/layout/hierarchy3"/>
    <dgm:cxn modelId="{A1702E0A-5FBC-443E-91D6-31E881C491FC}" type="presOf" srcId="{8E3ED119-2B70-4EC7-B010-662C55ED954F}" destId="{85225EDB-A34E-4CFB-B52C-B14182EAAFA8}" srcOrd="0" destOrd="0" presId="urn:microsoft.com/office/officeart/2005/8/layout/hierarchy3"/>
    <dgm:cxn modelId="{AE04C716-67B6-48B8-910B-128CDD62E1F6}" srcId="{8E3ED119-2B70-4EC7-B010-662C55ED954F}" destId="{F37DF466-F067-410F-86E0-0865725BFB04}" srcOrd="0" destOrd="0" parTransId="{0FD7B3ED-998F-4D0D-A8FD-99735048C3F0}" sibTransId="{E970C55B-1021-4CEE-9934-AFE1D3784561}"/>
    <dgm:cxn modelId="{EA1DF819-29C6-460B-8544-02ED34B3E272}" type="presOf" srcId="{2F677953-06FF-4190-B44C-9CD600857F90}" destId="{EC99CF5D-6F89-4EB8-AAE8-73ED1080885B}" srcOrd="0" destOrd="0" presId="urn:microsoft.com/office/officeart/2005/8/layout/hierarchy3"/>
    <dgm:cxn modelId="{065A3C1C-1B1A-4771-BD5C-0EFFA3701AB5}" type="presOf" srcId="{E363CE3B-48F8-45FB-9305-A11DF0F1B421}" destId="{27326935-41F3-410B-9970-5DF054B4E254}" srcOrd="0" destOrd="0" presId="urn:microsoft.com/office/officeart/2005/8/layout/hierarchy3"/>
    <dgm:cxn modelId="{F0C9C526-19F2-4436-A41B-9F064CAECF58}" type="presOf" srcId="{E301AB47-7677-44EA-8F47-F5053E9839C1}" destId="{B6803D66-9A5E-4217-8415-E846FF9A5B79}" srcOrd="0" destOrd="0" presId="urn:microsoft.com/office/officeart/2005/8/layout/hierarchy3"/>
    <dgm:cxn modelId="{1EF8A730-2F2F-49CD-8041-3D8B54837F2D}" type="presOf" srcId="{331E8A99-A3B1-4DEC-B330-052CA976D9EC}" destId="{E7019CED-EFE5-488B-80DC-E840CD217497}" srcOrd="0" destOrd="0" presId="urn:microsoft.com/office/officeart/2005/8/layout/hierarchy3"/>
    <dgm:cxn modelId="{A96E4E33-55CD-4F4D-9650-6FE59CB6C3B5}" srcId="{E301AB47-7677-44EA-8F47-F5053E9839C1}" destId="{E363CE3B-48F8-45FB-9305-A11DF0F1B421}" srcOrd="2" destOrd="0" parTransId="{C1076AC2-6D16-4CB8-B469-8AD222104B68}" sibTransId="{866F59B2-E714-4909-BBAE-911950BF658A}"/>
    <dgm:cxn modelId="{16D8953B-11D8-4335-882F-9331DE3497BE}" type="presOf" srcId="{264AE62C-94D8-4665-B891-7C83CF76A860}" destId="{36069F5F-E493-41B9-A4C1-E9D338366F6C}" srcOrd="0" destOrd="0" presId="urn:microsoft.com/office/officeart/2005/8/layout/hierarchy3"/>
    <dgm:cxn modelId="{4B4B9261-7959-45A8-B196-981DEEA7A16E}" srcId="{264AE62C-94D8-4665-B891-7C83CF76A860}" destId="{BBD508F4-6C3F-4E08-80A2-EEF66C5FE275}" srcOrd="1" destOrd="0" parTransId="{5863D4F8-EA00-4D77-8F9F-E8B1E33720CA}" sibTransId="{BAE57D83-802E-4BE2-B180-9B7BC46D4946}"/>
    <dgm:cxn modelId="{AB53B942-5E88-46FC-9A77-89D888450B24}" type="presOf" srcId="{5863D4F8-EA00-4D77-8F9F-E8B1E33720CA}" destId="{A88D570B-9BC0-450D-B2D4-AE44E32B5A0D}" srcOrd="0" destOrd="0" presId="urn:microsoft.com/office/officeart/2005/8/layout/hierarchy3"/>
    <dgm:cxn modelId="{52FA5D64-AEC4-482B-B0C3-984E3981F3AD}" srcId="{264AE62C-94D8-4665-B891-7C83CF76A860}" destId="{53FB848B-207B-4E92-B7B8-5BECA332E846}" srcOrd="3" destOrd="0" parTransId="{2B1CEB47-4798-4390-B33D-11D5895BEA90}" sibTransId="{9D1ADCA8-4199-41C2-A8FF-DFBF22D5B244}"/>
    <dgm:cxn modelId="{55858E65-E677-42AF-BFAF-8F05CA51692E}" srcId="{4F03D176-A61F-4418-B38A-629F3D8FAC29}" destId="{8E3ED119-2B70-4EC7-B010-662C55ED954F}" srcOrd="0" destOrd="0" parTransId="{63F4BDD6-2CC4-4015-BE65-C26CC247925C}" sibTransId="{5515F602-74A3-470D-916E-DA4F235B14A7}"/>
    <dgm:cxn modelId="{192D0569-8E25-48FA-B664-CBDFBE7F78D1}" type="presOf" srcId="{F37DF466-F067-410F-86E0-0865725BFB04}" destId="{F1069734-418D-42BB-8CBD-D2FC996796AE}" srcOrd="0" destOrd="0" presId="urn:microsoft.com/office/officeart/2005/8/layout/hierarchy3"/>
    <dgm:cxn modelId="{6C070E49-E735-4D80-8F33-210583D8CFBE}" srcId="{E301AB47-7677-44EA-8F47-F5053E9839C1}" destId="{5C4798A6-5E3A-4375-9A4B-74328C8E6DB5}" srcOrd="0" destOrd="0" parTransId="{B5459F36-96FE-4797-98FC-B83AD6EB73F1}" sibTransId="{A6EBD0DB-5605-419C-973D-08B1997DE955}"/>
    <dgm:cxn modelId="{98684B4E-AD84-4DE9-BC96-867B65EC25EF}" srcId="{264AE62C-94D8-4665-B891-7C83CF76A860}" destId="{2F677953-06FF-4190-B44C-9CD600857F90}" srcOrd="2" destOrd="0" parTransId="{A4F2668D-1BC6-4148-A1D4-BC9C791D5804}" sibTransId="{043C1EFF-B917-43F5-AB53-8C7CE8A362E4}"/>
    <dgm:cxn modelId="{CE561D5A-8AA3-4ACC-A782-5017B7443299}" srcId="{E301AB47-7677-44EA-8F47-F5053E9839C1}" destId="{37CAA438-F274-4B5E-8A0A-9D84CC7A16BB}" srcOrd="1" destOrd="0" parTransId="{BA4A2E09-CA10-4C05-91A0-8A5270680FA0}" sibTransId="{66D4DEC7-490A-424C-A636-BB3D36AE7368}"/>
    <dgm:cxn modelId="{BF0BD881-7FA8-40E7-B4A9-CB95FA2866AB}" type="presOf" srcId="{4F03D176-A61F-4418-B38A-629F3D8FAC29}" destId="{779A0A2A-233B-44F9-9CAE-C779E0FD14B9}" srcOrd="0" destOrd="0" presId="urn:microsoft.com/office/officeart/2005/8/layout/hierarchy3"/>
    <dgm:cxn modelId="{15D23489-19EF-4E27-8D61-95C43840724F}" type="presOf" srcId="{A4F2668D-1BC6-4148-A1D4-BC9C791D5804}" destId="{ECCCA4C7-7AB6-494E-81EC-53C1242D6D8A}" srcOrd="0" destOrd="0" presId="urn:microsoft.com/office/officeart/2005/8/layout/hierarchy3"/>
    <dgm:cxn modelId="{7A84C58B-C673-4157-AFB2-D98E6BB0AC3E}" type="presOf" srcId="{53FB848B-207B-4E92-B7B8-5BECA332E846}" destId="{30F4562A-5667-4B8A-8121-2394D01EAD83}" srcOrd="0" destOrd="0" presId="urn:microsoft.com/office/officeart/2005/8/layout/hierarchy3"/>
    <dgm:cxn modelId="{23D200A3-4110-48CC-BE97-ADEDB36E8C6E}" type="presOf" srcId="{C1076AC2-6D16-4CB8-B469-8AD222104B68}" destId="{C43EC47E-A4BA-4000-BE4B-4C1FC581C64D}" srcOrd="0" destOrd="0" presId="urn:microsoft.com/office/officeart/2005/8/layout/hierarchy3"/>
    <dgm:cxn modelId="{0EF245AF-0E81-49B3-A8AB-2D857FE14471}" type="presOf" srcId="{0FD7B3ED-998F-4D0D-A8FD-99735048C3F0}" destId="{1B9255F3-33DB-4A6F-9672-3281232BA7C5}" srcOrd="0" destOrd="0" presId="urn:microsoft.com/office/officeart/2005/8/layout/hierarchy3"/>
    <dgm:cxn modelId="{F4E9F0B4-7973-48B1-AB1F-B5DF46F701B9}" type="presOf" srcId="{B5459F36-96FE-4797-98FC-B83AD6EB73F1}" destId="{2A31DC9C-BE13-4D91-84D7-A6B3170428DF}" srcOrd="0" destOrd="0" presId="urn:microsoft.com/office/officeart/2005/8/layout/hierarchy3"/>
    <dgm:cxn modelId="{B67139B6-7C63-4949-B99C-495A880E2120}" type="presOf" srcId="{1D790F35-D87F-4E22-A66E-D50995D1BF17}" destId="{2078BC7D-B7B8-4E2D-B9C1-27E48D68B378}" srcOrd="0" destOrd="0" presId="urn:microsoft.com/office/officeart/2005/8/layout/hierarchy3"/>
    <dgm:cxn modelId="{DAACDEC2-FD92-4119-99A5-31095B11CC76}" type="presOf" srcId="{BBD508F4-6C3F-4E08-80A2-EEF66C5FE275}" destId="{5A036C94-C5AF-4C6B-A842-296CEF1BD632}" srcOrd="0" destOrd="0" presId="urn:microsoft.com/office/officeart/2005/8/layout/hierarchy3"/>
    <dgm:cxn modelId="{7491BEC3-AEB4-4034-9847-FED658E7BE52}" type="presOf" srcId="{E301AB47-7677-44EA-8F47-F5053E9839C1}" destId="{CF700A32-D180-47A0-B7F0-136C49F206A8}" srcOrd="1" destOrd="0" presId="urn:microsoft.com/office/officeart/2005/8/layout/hierarchy3"/>
    <dgm:cxn modelId="{4C46B2C4-D17A-47DD-9B2E-6C9B886CCCEF}" srcId="{264AE62C-94D8-4665-B891-7C83CF76A860}" destId="{1D790F35-D87F-4E22-A66E-D50995D1BF17}" srcOrd="0" destOrd="0" parTransId="{331E8A99-A3B1-4DEC-B330-052CA976D9EC}" sibTransId="{12C85EF6-46EF-42B0-85B7-4209F9AE1EC6}"/>
    <dgm:cxn modelId="{1CF6E9D1-5D49-4AAF-A4E6-87AF7B0A23BF}" type="presOf" srcId="{5C4798A6-5E3A-4375-9A4B-74328C8E6DB5}" destId="{B1D9589D-4170-427E-AF4F-C2C7E456B720}" srcOrd="0" destOrd="0" presId="urn:microsoft.com/office/officeart/2005/8/layout/hierarchy3"/>
    <dgm:cxn modelId="{198466E1-A3F9-4A9F-AB49-79A35624DFDD}" srcId="{4F03D176-A61F-4418-B38A-629F3D8FAC29}" destId="{264AE62C-94D8-4665-B891-7C83CF76A860}" srcOrd="2" destOrd="0" parTransId="{D4314CBA-42B5-4A7D-AEB7-AB3151063BEB}" sibTransId="{C7909176-8BF0-4825-9391-B8BE105191CF}"/>
    <dgm:cxn modelId="{A700F4E1-C6CC-4166-AD7E-B892EDDC73C8}" type="presOf" srcId="{37CAA438-F274-4B5E-8A0A-9D84CC7A16BB}" destId="{F0A841E5-D1AB-4B12-A1AB-C000AEF13B31}" srcOrd="0" destOrd="0" presId="urn:microsoft.com/office/officeart/2005/8/layout/hierarchy3"/>
    <dgm:cxn modelId="{41003AEA-5C30-4396-A145-6111148E9EF2}" type="presOf" srcId="{264AE62C-94D8-4665-B891-7C83CF76A860}" destId="{887DD977-9C98-4389-B437-C51BCC6F5613}" srcOrd="1" destOrd="0" presId="urn:microsoft.com/office/officeart/2005/8/layout/hierarchy3"/>
    <dgm:cxn modelId="{16706FF9-D0EB-4614-B845-6179BF2AAA0F}" type="presOf" srcId="{8E3ED119-2B70-4EC7-B010-662C55ED954F}" destId="{DD2D6617-52F2-4DBF-A78F-D7A787D4A607}" srcOrd="1" destOrd="0" presId="urn:microsoft.com/office/officeart/2005/8/layout/hierarchy3"/>
    <dgm:cxn modelId="{2DA5DCFB-48DA-41DB-81BF-788BFA721432}" srcId="{4F03D176-A61F-4418-B38A-629F3D8FAC29}" destId="{E301AB47-7677-44EA-8F47-F5053E9839C1}" srcOrd="1" destOrd="0" parTransId="{A7C7A6DC-CBA3-4C55-8193-F966BFEA9E3F}" sibTransId="{A14CAF63-E46F-4995-8350-92EDDC6AA5AB}"/>
    <dgm:cxn modelId="{288DE5FD-3B0E-4095-95DA-53B253A57BC4}" type="presOf" srcId="{BA4A2E09-CA10-4C05-91A0-8A5270680FA0}" destId="{B544F396-8C8E-48AA-928C-EF1505CF90D0}" srcOrd="0" destOrd="0" presId="urn:microsoft.com/office/officeart/2005/8/layout/hierarchy3"/>
    <dgm:cxn modelId="{BEAF343B-75F3-4000-979D-57599F7F924E}" type="presParOf" srcId="{779A0A2A-233B-44F9-9CAE-C779E0FD14B9}" destId="{BE901545-E629-42B7-B80B-AF214D7AFCEC}" srcOrd="0" destOrd="0" presId="urn:microsoft.com/office/officeart/2005/8/layout/hierarchy3"/>
    <dgm:cxn modelId="{283224B2-9D44-4DB1-A492-1FDD864D0592}" type="presParOf" srcId="{BE901545-E629-42B7-B80B-AF214D7AFCEC}" destId="{8C85BC71-C2ED-41AF-91B8-C662D3430C04}" srcOrd="0" destOrd="0" presId="urn:microsoft.com/office/officeart/2005/8/layout/hierarchy3"/>
    <dgm:cxn modelId="{ADB03A12-3537-43D9-802A-2ADE376960A5}" type="presParOf" srcId="{8C85BC71-C2ED-41AF-91B8-C662D3430C04}" destId="{85225EDB-A34E-4CFB-B52C-B14182EAAFA8}" srcOrd="0" destOrd="0" presId="urn:microsoft.com/office/officeart/2005/8/layout/hierarchy3"/>
    <dgm:cxn modelId="{39E5C64D-E136-4D22-BA99-F0081EAFB845}" type="presParOf" srcId="{8C85BC71-C2ED-41AF-91B8-C662D3430C04}" destId="{DD2D6617-52F2-4DBF-A78F-D7A787D4A607}" srcOrd="1" destOrd="0" presId="urn:microsoft.com/office/officeart/2005/8/layout/hierarchy3"/>
    <dgm:cxn modelId="{DF4E6089-0B0F-4F2B-811D-77957C8F6D3A}" type="presParOf" srcId="{BE901545-E629-42B7-B80B-AF214D7AFCEC}" destId="{DF2A44DA-402A-4C56-91EE-4DD0CB8237D2}" srcOrd="1" destOrd="0" presId="urn:microsoft.com/office/officeart/2005/8/layout/hierarchy3"/>
    <dgm:cxn modelId="{3B9C3FAF-9B06-48CB-B937-B33D8BD49668}" type="presParOf" srcId="{DF2A44DA-402A-4C56-91EE-4DD0CB8237D2}" destId="{1B9255F3-33DB-4A6F-9672-3281232BA7C5}" srcOrd="0" destOrd="0" presId="urn:microsoft.com/office/officeart/2005/8/layout/hierarchy3"/>
    <dgm:cxn modelId="{7E456CB6-8308-4527-BCD1-93947B46259D}" type="presParOf" srcId="{DF2A44DA-402A-4C56-91EE-4DD0CB8237D2}" destId="{F1069734-418D-42BB-8CBD-D2FC996796AE}" srcOrd="1" destOrd="0" presId="urn:microsoft.com/office/officeart/2005/8/layout/hierarchy3"/>
    <dgm:cxn modelId="{A5501792-6694-456D-8282-7DE8DC51EECD}" type="presParOf" srcId="{779A0A2A-233B-44F9-9CAE-C779E0FD14B9}" destId="{7F93135D-AE3C-4583-A9B2-4561FDEFE149}" srcOrd="1" destOrd="0" presId="urn:microsoft.com/office/officeart/2005/8/layout/hierarchy3"/>
    <dgm:cxn modelId="{6396D891-C9AF-414C-93FB-CDA420D75601}" type="presParOf" srcId="{7F93135D-AE3C-4583-A9B2-4561FDEFE149}" destId="{857B9052-EB87-41B9-BD0D-A3CE72DA10C5}" srcOrd="0" destOrd="0" presId="urn:microsoft.com/office/officeart/2005/8/layout/hierarchy3"/>
    <dgm:cxn modelId="{3E207ACF-DDCF-43C6-AA41-B3F4A6BF6BCA}" type="presParOf" srcId="{857B9052-EB87-41B9-BD0D-A3CE72DA10C5}" destId="{B6803D66-9A5E-4217-8415-E846FF9A5B79}" srcOrd="0" destOrd="0" presId="urn:microsoft.com/office/officeart/2005/8/layout/hierarchy3"/>
    <dgm:cxn modelId="{85657651-86BB-4840-BB0C-6C2EFEDA4233}" type="presParOf" srcId="{857B9052-EB87-41B9-BD0D-A3CE72DA10C5}" destId="{CF700A32-D180-47A0-B7F0-136C49F206A8}" srcOrd="1" destOrd="0" presId="urn:microsoft.com/office/officeart/2005/8/layout/hierarchy3"/>
    <dgm:cxn modelId="{BD52BAE5-522C-4EF7-9F20-35A3855A54D6}" type="presParOf" srcId="{7F93135D-AE3C-4583-A9B2-4561FDEFE149}" destId="{4B56C756-CCA4-4A72-9F12-732227498208}" srcOrd="1" destOrd="0" presId="urn:microsoft.com/office/officeart/2005/8/layout/hierarchy3"/>
    <dgm:cxn modelId="{B7BAB4B2-6815-466F-809D-0DD6698C725F}" type="presParOf" srcId="{4B56C756-CCA4-4A72-9F12-732227498208}" destId="{2A31DC9C-BE13-4D91-84D7-A6B3170428DF}" srcOrd="0" destOrd="0" presId="urn:microsoft.com/office/officeart/2005/8/layout/hierarchy3"/>
    <dgm:cxn modelId="{D5470441-48CE-4795-B276-F409F334E9CE}" type="presParOf" srcId="{4B56C756-CCA4-4A72-9F12-732227498208}" destId="{B1D9589D-4170-427E-AF4F-C2C7E456B720}" srcOrd="1" destOrd="0" presId="urn:microsoft.com/office/officeart/2005/8/layout/hierarchy3"/>
    <dgm:cxn modelId="{29A43D33-1DA1-4589-8304-2A831029FD88}" type="presParOf" srcId="{4B56C756-CCA4-4A72-9F12-732227498208}" destId="{B544F396-8C8E-48AA-928C-EF1505CF90D0}" srcOrd="2" destOrd="0" presId="urn:microsoft.com/office/officeart/2005/8/layout/hierarchy3"/>
    <dgm:cxn modelId="{3BCE6381-4107-4192-859F-73912F8CB8A4}" type="presParOf" srcId="{4B56C756-CCA4-4A72-9F12-732227498208}" destId="{F0A841E5-D1AB-4B12-A1AB-C000AEF13B31}" srcOrd="3" destOrd="0" presId="urn:microsoft.com/office/officeart/2005/8/layout/hierarchy3"/>
    <dgm:cxn modelId="{6FC07B8B-6DE5-48DB-B667-5DEC5E9E8CF4}" type="presParOf" srcId="{4B56C756-CCA4-4A72-9F12-732227498208}" destId="{C43EC47E-A4BA-4000-BE4B-4C1FC581C64D}" srcOrd="4" destOrd="0" presId="urn:microsoft.com/office/officeart/2005/8/layout/hierarchy3"/>
    <dgm:cxn modelId="{7A76784C-BF58-4372-9415-6B3CC33BE7F6}" type="presParOf" srcId="{4B56C756-CCA4-4A72-9F12-732227498208}" destId="{27326935-41F3-410B-9970-5DF054B4E254}" srcOrd="5" destOrd="0" presId="urn:microsoft.com/office/officeart/2005/8/layout/hierarchy3"/>
    <dgm:cxn modelId="{ABBBC329-6D4E-46E8-A904-C7DF5C6E5959}" type="presParOf" srcId="{779A0A2A-233B-44F9-9CAE-C779E0FD14B9}" destId="{5A8A249D-CE64-42C7-A3BB-1FBBF0760F2E}" srcOrd="2" destOrd="0" presId="urn:microsoft.com/office/officeart/2005/8/layout/hierarchy3"/>
    <dgm:cxn modelId="{9E367FF2-8946-4FAE-9EF3-BD7D125AAF3A}" type="presParOf" srcId="{5A8A249D-CE64-42C7-A3BB-1FBBF0760F2E}" destId="{0DA18E5D-5AAD-4581-9D03-99F2BCD59114}" srcOrd="0" destOrd="0" presId="urn:microsoft.com/office/officeart/2005/8/layout/hierarchy3"/>
    <dgm:cxn modelId="{B5D91361-C20D-4DBA-8895-5F09C9F3B488}" type="presParOf" srcId="{0DA18E5D-5AAD-4581-9D03-99F2BCD59114}" destId="{36069F5F-E493-41B9-A4C1-E9D338366F6C}" srcOrd="0" destOrd="0" presId="urn:microsoft.com/office/officeart/2005/8/layout/hierarchy3"/>
    <dgm:cxn modelId="{C6B813C6-7295-42F3-BD8C-ADE382E06C6F}" type="presParOf" srcId="{0DA18E5D-5AAD-4581-9D03-99F2BCD59114}" destId="{887DD977-9C98-4389-B437-C51BCC6F5613}" srcOrd="1" destOrd="0" presId="urn:microsoft.com/office/officeart/2005/8/layout/hierarchy3"/>
    <dgm:cxn modelId="{61A1B755-7E2E-47EE-8EA9-C7C68F06E9D1}" type="presParOf" srcId="{5A8A249D-CE64-42C7-A3BB-1FBBF0760F2E}" destId="{970EDEC2-41AA-4637-8602-37F8C870CEF4}" srcOrd="1" destOrd="0" presId="urn:microsoft.com/office/officeart/2005/8/layout/hierarchy3"/>
    <dgm:cxn modelId="{35E8C31F-63AD-4A69-A840-07C2FD094983}" type="presParOf" srcId="{970EDEC2-41AA-4637-8602-37F8C870CEF4}" destId="{E7019CED-EFE5-488B-80DC-E840CD217497}" srcOrd="0" destOrd="0" presId="urn:microsoft.com/office/officeart/2005/8/layout/hierarchy3"/>
    <dgm:cxn modelId="{2AE20393-7B43-45FF-8D62-011301B08C42}" type="presParOf" srcId="{970EDEC2-41AA-4637-8602-37F8C870CEF4}" destId="{2078BC7D-B7B8-4E2D-B9C1-27E48D68B378}" srcOrd="1" destOrd="0" presId="urn:microsoft.com/office/officeart/2005/8/layout/hierarchy3"/>
    <dgm:cxn modelId="{596F7F35-96F9-40D7-8F87-6314048EA6F0}" type="presParOf" srcId="{970EDEC2-41AA-4637-8602-37F8C870CEF4}" destId="{A88D570B-9BC0-450D-B2D4-AE44E32B5A0D}" srcOrd="2" destOrd="0" presId="urn:microsoft.com/office/officeart/2005/8/layout/hierarchy3"/>
    <dgm:cxn modelId="{2BAE6E8B-4C55-4BD0-B9E4-28747DDEC6EC}" type="presParOf" srcId="{970EDEC2-41AA-4637-8602-37F8C870CEF4}" destId="{5A036C94-C5AF-4C6B-A842-296CEF1BD632}" srcOrd="3" destOrd="0" presId="urn:microsoft.com/office/officeart/2005/8/layout/hierarchy3"/>
    <dgm:cxn modelId="{061068BB-7F9C-4C8D-BC54-C531F791B231}" type="presParOf" srcId="{970EDEC2-41AA-4637-8602-37F8C870CEF4}" destId="{ECCCA4C7-7AB6-494E-81EC-53C1242D6D8A}" srcOrd="4" destOrd="0" presId="urn:microsoft.com/office/officeart/2005/8/layout/hierarchy3"/>
    <dgm:cxn modelId="{1200D178-C501-48B9-9DA4-E836805F7C2B}" type="presParOf" srcId="{970EDEC2-41AA-4637-8602-37F8C870CEF4}" destId="{EC99CF5D-6F89-4EB8-AAE8-73ED1080885B}" srcOrd="5" destOrd="0" presId="urn:microsoft.com/office/officeart/2005/8/layout/hierarchy3"/>
    <dgm:cxn modelId="{02976800-6DA5-449F-9AAC-9A789946CB88}" type="presParOf" srcId="{970EDEC2-41AA-4637-8602-37F8C870CEF4}" destId="{2BBE3E65-AEBF-4CF1-AC7F-8FB521CF7088}" srcOrd="6" destOrd="0" presId="urn:microsoft.com/office/officeart/2005/8/layout/hierarchy3"/>
    <dgm:cxn modelId="{52DDBBCA-2A0F-497C-A571-4982DE98984D}" type="presParOf" srcId="{970EDEC2-41AA-4637-8602-37F8C870CEF4}" destId="{30F4562A-5667-4B8A-8121-2394D01EAD83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201044-96BA-4E8E-95DF-FE986C758418}" type="doc">
      <dgm:prSet loTypeId="urn:microsoft.com/office/officeart/2005/8/layout/vList5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36626EB4-90B9-419C-85D5-349622F50E03}">
      <dgm:prSet phldrT="[Text]" custT="1"/>
      <dgm:spPr/>
      <dgm:t>
        <a:bodyPr/>
        <a:lstStyle/>
        <a:p>
          <a:pPr>
            <a:buAutoNum type="arabicPeriod"/>
          </a:pPr>
          <a:r>
            <a:rPr lang="es-CO" sz="2800" b="1">
              <a:latin typeface="+mj-lt"/>
            </a:rPr>
            <a:t>1. Políticas Públicas</a:t>
          </a:r>
          <a:endParaRPr lang="en-US" sz="2800" dirty="0"/>
        </a:p>
      </dgm:t>
    </dgm:pt>
    <dgm:pt modelId="{59D361AF-7563-4A4E-ACEA-D8BDC954CCF9}" type="parTrans" cxnId="{D5073B43-0FFB-4E73-B88E-7434E2AB8D2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C048B18-63FA-49A1-B712-7744D8F29B63}" type="sibTrans" cxnId="{D5073B43-0FFB-4E73-B88E-7434E2AB8D2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27C70E8-1CD3-4CF0-83FC-F1A6F0817AB3}">
      <dgm:prSet phldrT="[Text]"/>
      <dgm:spPr/>
      <dgm:t>
        <a:bodyPr/>
        <a:lstStyle/>
        <a:p>
          <a:r>
            <a:rPr lang="es-SV" dirty="0"/>
            <a:t>Movernos Seguros (SOAT)</a:t>
          </a:r>
          <a:endParaRPr lang="en-US" dirty="0"/>
        </a:p>
      </dgm:t>
    </dgm:pt>
    <dgm:pt modelId="{1B4ABCB7-8C7C-4714-84A6-C23E09B8361E}" type="parTrans" cxnId="{26123221-8098-4AA3-9CD6-AE3D367C1F5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AE39D25-3EB0-407C-8635-262A6C271583}" type="sibTrans" cxnId="{26123221-8098-4AA3-9CD6-AE3D367C1F5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77BC66B-D4F4-4FAC-AEEC-EC2E9332DB87}">
      <dgm:prSet phldrT="[Text]"/>
      <dgm:spPr/>
      <dgm:t>
        <a:bodyPr/>
        <a:lstStyle/>
        <a:p>
          <a:r>
            <a:rPr lang="es-SV"/>
            <a:t>Inspecciones Técnicas Vehiculares - CITA</a:t>
          </a:r>
          <a:endParaRPr lang="en-US" dirty="0"/>
        </a:p>
      </dgm:t>
    </dgm:pt>
    <dgm:pt modelId="{C5C42F89-E2B3-40C0-A6EF-DAC4A78BC281}" type="parTrans" cxnId="{FD9CE3E8-93F6-4136-9D29-046BF0B37B7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A90CC82-09FA-46CF-9FBF-6CA16CBD7A94}" type="sibTrans" cxnId="{FD9CE3E8-93F6-4136-9D29-046BF0B37B7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D2A2D8A-9D58-45E9-BA8E-52C1F3CFEC66}">
      <dgm:prSet phldrT="[Text]" custT="1"/>
      <dgm:spPr/>
      <dgm:t>
        <a:bodyPr/>
        <a:lstStyle/>
        <a:p>
          <a:pPr>
            <a:buAutoNum type="arabicPeriod"/>
          </a:pPr>
          <a:r>
            <a:rPr lang="es-CO" sz="2800" b="1">
              <a:latin typeface="+mj-lt"/>
            </a:rPr>
            <a:t>2. Movilidad Urbana</a:t>
          </a:r>
          <a:endParaRPr lang="en-US" sz="2800" dirty="0"/>
        </a:p>
      </dgm:t>
    </dgm:pt>
    <dgm:pt modelId="{CD8DF2CC-89BD-434A-95AD-0412455776A4}" type="parTrans" cxnId="{6A02BF1B-7FE6-479B-8B17-CB96F8FA6D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33F4AB2-5FB8-4DD1-ACB4-7174491EEB93}" type="sibTrans" cxnId="{6A02BF1B-7FE6-479B-8B17-CB96F8FA6D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E289796-4435-48A1-95DB-DD262D750496}">
      <dgm:prSet phldrT="[Text]"/>
      <dgm:spPr/>
      <dgm:t>
        <a:bodyPr/>
        <a:lstStyle/>
        <a:p>
          <a:r>
            <a:rPr lang="es-SV"/>
            <a:t>Plan de Seguridad Vial enfocado en Motociclistas</a:t>
          </a:r>
          <a:endParaRPr lang="en-US" dirty="0"/>
        </a:p>
      </dgm:t>
    </dgm:pt>
    <dgm:pt modelId="{3F8EBB6E-1C8E-481B-8AE7-6E64F79725B4}" type="parTrans" cxnId="{4343589E-05F0-439E-AE1C-8873B5C9C9A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9AD0AAA-E59E-4E39-9357-1176BB3254E6}" type="sibTrans" cxnId="{4343589E-05F0-439E-AE1C-8873B5C9C9A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8387C8F-5EDA-4160-8CDC-7B2207ACE3D7}">
      <dgm:prSet phldrT="[Text]"/>
      <dgm:spPr/>
      <dgm:t>
        <a:bodyPr/>
        <a:lstStyle/>
        <a:p>
          <a:r>
            <a:rPr lang="es-SV" dirty="0"/>
            <a:t>Zonas de Tráfico Calmado en el AMSS - WRI</a:t>
          </a:r>
          <a:endParaRPr lang="en-US" dirty="0"/>
        </a:p>
      </dgm:t>
    </dgm:pt>
    <dgm:pt modelId="{AC55DBAC-1A38-481B-979C-74A35CE0302D}" type="parTrans" cxnId="{0B44FFC8-2D15-4B64-881C-31AB3D34D3C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E80342-CA3D-4ACC-8328-5A3AFBC0DD50}" type="sibTrans" cxnId="{0B44FFC8-2D15-4B64-881C-31AB3D34D3C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C8BBA7A-3111-42B9-9C4B-547E9F8DD9AE}">
      <dgm:prSet phldrT="[Text]" custT="1"/>
      <dgm:spPr/>
      <dgm:t>
        <a:bodyPr/>
        <a:lstStyle/>
        <a:p>
          <a:pPr>
            <a:buAutoNum type="arabicPeriod"/>
          </a:pPr>
          <a:r>
            <a:rPr lang="es-CO" sz="2800" b="1">
              <a:latin typeface="+mj-lt"/>
            </a:rPr>
            <a:t>3. Infraestructura Segura </a:t>
          </a:r>
          <a:endParaRPr lang="en-US" sz="2800" dirty="0"/>
        </a:p>
      </dgm:t>
    </dgm:pt>
    <dgm:pt modelId="{D067BDE5-A1F9-4C85-B464-4680BB88919C}" type="parTrans" cxnId="{08C63D2C-B00E-4494-A993-E7D5356AD4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45EA761-EBAE-4E30-93FF-EF81135AB072}" type="sibTrans" cxnId="{08C63D2C-B00E-4494-A993-E7D5356AD4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E6185B-0BBA-47E6-8CC7-11555CB0AC30}">
      <dgm:prSet phldrT="[Text]"/>
      <dgm:spPr/>
      <dgm:t>
        <a:bodyPr/>
        <a:lstStyle/>
        <a:p>
          <a:r>
            <a:rPr lang="es-SV" dirty="0"/>
            <a:t>Inspecciones de Seguridad Vial en Caminos Rurales – En proceso</a:t>
          </a:r>
          <a:endParaRPr lang="en-US" dirty="0"/>
        </a:p>
      </dgm:t>
    </dgm:pt>
    <dgm:pt modelId="{4ED09AD9-6BFD-461B-AD31-C6BCE0B4C7C1}" type="parTrans" cxnId="{B8440FDD-082F-44E2-8318-A97F0D46952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46B7A49-5A3F-4CD9-9545-AD8F86823162}" type="sibTrans" cxnId="{B8440FDD-082F-44E2-8318-A97F0D46952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8D11BA-3CAB-45E4-A74A-0F003B69740D}">
      <dgm:prSet phldrT="[Text]"/>
      <dgm:spPr/>
      <dgm:t>
        <a:bodyPr/>
        <a:lstStyle/>
        <a:p>
          <a:r>
            <a:rPr lang="es-SV"/>
            <a:t>1,600 km evaluado con iRAP (International Road Assessment Programe) </a:t>
          </a:r>
          <a:endParaRPr lang="en-US" dirty="0"/>
        </a:p>
      </dgm:t>
    </dgm:pt>
    <dgm:pt modelId="{F367760D-3616-4AE7-9FB3-4221BE5705E6}" type="parTrans" cxnId="{EFE1D1C5-A42B-4F0B-8248-B3025CDC16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22E7782-83E4-494D-A4AE-FC5847171B3C}" type="sibTrans" cxnId="{EFE1D1C5-A42B-4F0B-8248-B3025CDC16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91FEEE1-1F26-4561-93A1-806B59C7182E}" type="pres">
      <dgm:prSet presAssocID="{E3201044-96BA-4E8E-95DF-FE986C758418}" presName="Name0" presStyleCnt="0">
        <dgm:presLayoutVars>
          <dgm:dir/>
          <dgm:animLvl val="lvl"/>
          <dgm:resizeHandles val="exact"/>
        </dgm:presLayoutVars>
      </dgm:prSet>
      <dgm:spPr/>
    </dgm:pt>
    <dgm:pt modelId="{A1FD65B0-718F-45B1-A7DE-B6124366DEB9}" type="pres">
      <dgm:prSet presAssocID="{36626EB4-90B9-419C-85D5-349622F50E03}" presName="linNode" presStyleCnt="0"/>
      <dgm:spPr/>
    </dgm:pt>
    <dgm:pt modelId="{AEAE17D6-CF96-433B-A46D-50E64F3A762F}" type="pres">
      <dgm:prSet presAssocID="{36626EB4-90B9-419C-85D5-349622F50E0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DC1115A9-739C-4716-8031-7E2998A5DD25}" type="pres">
      <dgm:prSet presAssocID="{36626EB4-90B9-419C-85D5-349622F50E03}" presName="descendantText" presStyleLbl="alignAccFollowNode1" presStyleIdx="0" presStyleCnt="3">
        <dgm:presLayoutVars>
          <dgm:bulletEnabled val="1"/>
        </dgm:presLayoutVars>
      </dgm:prSet>
      <dgm:spPr/>
    </dgm:pt>
    <dgm:pt modelId="{89D38E0A-0A5F-4B94-98CE-EED5129E5FE7}" type="pres">
      <dgm:prSet presAssocID="{EC048B18-63FA-49A1-B712-7744D8F29B63}" presName="sp" presStyleCnt="0"/>
      <dgm:spPr/>
    </dgm:pt>
    <dgm:pt modelId="{A9B624F6-D635-436A-A0B2-D4103A9F3A0B}" type="pres">
      <dgm:prSet presAssocID="{9D2A2D8A-9D58-45E9-BA8E-52C1F3CFEC66}" presName="linNode" presStyleCnt="0"/>
      <dgm:spPr/>
    </dgm:pt>
    <dgm:pt modelId="{B8981221-E3CF-4BBC-8CAE-19A2FAA4A472}" type="pres">
      <dgm:prSet presAssocID="{9D2A2D8A-9D58-45E9-BA8E-52C1F3CFEC6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59FF273-D9CD-4C91-9E41-0B46D359DED1}" type="pres">
      <dgm:prSet presAssocID="{9D2A2D8A-9D58-45E9-BA8E-52C1F3CFEC66}" presName="descendantText" presStyleLbl="alignAccFollowNode1" presStyleIdx="1" presStyleCnt="3">
        <dgm:presLayoutVars>
          <dgm:bulletEnabled val="1"/>
        </dgm:presLayoutVars>
      </dgm:prSet>
      <dgm:spPr/>
    </dgm:pt>
    <dgm:pt modelId="{98E12F93-85C4-4018-8903-91D7EE4720A8}" type="pres">
      <dgm:prSet presAssocID="{033F4AB2-5FB8-4DD1-ACB4-7174491EEB93}" presName="sp" presStyleCnt="0"/>
      <dgm:spPr/>
    </dgm:pt>
    <dgm:pt modelId="{FA872AF7-E1E9-43B9-B0D5-85E275ECB7AD}" type="pres">
      <dgm:prSet presAssocID="{5C8BBA7A-3111-42B9-9C4B-547E9F8DD9AE}" presName="linNode" presStyleCnt="0"/>
      <dgm:spPr/>
    </dgm:pt>
    <dgm:pt modelId="{2AC9BE95-C412-4029-9438-F920CA677640}" type="pres">
      <dgm:prSet presAssocID="{5C8BBA7A-3111-42B9-9C4B-547E9F8DD9AE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25CF4F97-B5C6-46E2-B4B0-BA223DDDB068}" type="pres">
      <dgm:prSet presAssocID="{5C8BBA7A-3111-42B9-9C4B-547E9F8DD9A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72CB503-C578-6C41-8247-7258A3B22B62}" type="presOf" srcId="{077BC66B-D4F4-4FAC-AEEC-EC2E9332DB87}" destId="{DC1115A9-739C-4716-8031-7E2998A5DD25}" srcOrd="0" destOrd="1" presId="urn:microsoft.com/office/officeart/2005/8/layout/vList5"/>
    <dgm:cxn modelId="{BD496C09-2D17-884B-9BD8-4F3AD45B9B74}" type="presOf" srcId="{38387C8F-5EDA-4160-8CDC-7B2207ACE3D7}" destId="{359FF273-D9CD-4C91-9E41-0B46D359DED1}" srcOrd="0" destOrd="1" presId="urn:microsoft.com/office/officeart/2005/8/layout/vList5"/>
    <dgm:cxn modelId="{6A02BF1B-7FE6-479B-8B17-CB96F8FA6DE7}" srcId="{E3201044-96BA-4E8E-95DF-FE986C758418}" destId="{9D2A2D8A-9D58-45E9-BA8E-52C1F3CFEC66}" srcOrd="1" destOrd="0" parTransId="{CD8DF2CC-89BD-434A-95AD-0412455776A4}" sibTransId="{033F4AB2-5FB8-4DD1-ACB4-7174491EEB93}"/>
    <dgm:cxn modelId="{26123221-8098-4AA3-9CD6-AE3D367C1F53}" srcId="{36626EB4-90B9-419C-85D5-349622F50E03}" destId="{527C70E8-1CD3-4CF0-83FC-F1A6F0817AB3}" srcOrd="0" destOrd="0" parTransId="{1B4ABCB7-8C7C-4714-84A6-C23E09B8361E}" sibTransId="{FAE39D25-3EB0-407C-8635-262A6C271583}"/>
    <dgm:cxn modelId="{B5300126-5B02-8644-A80C-C8CE1198D327}" type="presOf" srcId="{CCE6185B-0BBA-47E6-8CC7-11555CB0AC30}" destId="{25CF4F97-B5C6-46E2-B4B0-BA223DDDB068}" srcOrd="0" destOrd="0" presId="urn:microsoft.com/office/officeart/2005/8/layout/vList5"/>
    <dgm:cxn modelId="{08C63D2C-B00E-4494-A993-E7D5356AD49C}" srcId="{E3201044-96BA-4E8E-95DF-FE986C758418}" destId="{5C8BBA7A-3111-42B9-9C4B-547E9F8DD9AE}" srcOrd="2" destOrd="0" parTransId="{D067BDE5-A1F9-4C85-B464-4680BB88919C}" sibTransId="{B45EA761-EBAE-4E30-93FF-EF81135AB072}"/>
    <dgm:cxn modelId="{230C902C-1F11-F040-8E0A-34D4BB6000CE}" type="presOf" srcId="{E3201044-96BA-4E8E-95DF-FE986C758418}" destId="{491FEEE1-1F26-4561-93A1-806B59C7182E}" srcOrd="0" destOrd="0" presId="urn:microsoft.com/office/officeart/2005/8/layout/vList5"/>
    <dgm:cxn modelId="{D5073B43-0FFB-4E73-B88E-7434E2AB8D2A}" srcId="{E3201044-96BA-4E8E-95DF-FE986C758418}" destId="{36626EB4-90B9-419C-85D5-349622F50E03}" srcOrd="0" destOrd="0" parTransId="{59D361AF-7563-4A4E-ACEA-D8BDC954CCF9}" sibTransId="{EC048B18-63FA-49A1-B712-7744D8F29B63}"/>
    <dgm:cxn modelId="{28222771-6F3C-4B45-81B0-5A30525E60F8}" type="presOf" srcId="{8E289796-4435-48A1-95DB-DD262D750496}" destId="{359FF273-D9CD-4C91-9E41-0B46D359DED1}" srcOrd="0" destOrd="0" presId="urn:microsoft.com/office/officeart/2005/8/layout/vList5"/>
    <dgm:cxn modelId="{37C6EE57-E6F5-2A49-AB72-6215E3149E2F}" type="presOf" srcId="{5C8BBA7A-3111-42B9-9C4B-547E9F8DD9AE}" destId="{2AC9BE95-C412-4029-9438-F920CA677640}" srcOrd="0" destOrd="0" presId="urn:microsoft.com/office/officeart/2005/8/layout/vList5"/>
    <dgm:cxn modelId="{4343589E-05F0-439E-AE1C-8873B5C9C9A6}" srcId="{9D2A2D8A-9D58-45E9-BA8E-52C1F3CFEC66}" destId="{8E289796-4435-48A1-95DB-DD262D750496}" srcOrd="0" destOrd="0" parTransId="{3F8EBB6E-1C8E-481B-8AE7-6E64F79725B4}" sibTransId="{99AD0AAA-E59E-4E39-9357-1176BB3254E6}"/>
    <dgm:cxn modelId="{FFE920B0-00B6-5C49-AC9B-78C6FB682F55}" type="presOf" srcId="{527C70E8-1CD3-4CF0-83FC-F1A6F0817AB3}" destId="{DC1115A9-739C-4716-8031-7E2998A5DD25}" srcOrd="0" destOrd="0" presId="urn:microsoft.com/office/officeart/2005/8/layout/vList5"/>
    <dgm:cxn modelId="{3AF3C6BA-E745-5045-8CAB-9D8C2AB556F7}" type="presOf" srcId="{B08D11BA-3CAB-45E4-A74A-0F003B69740D}" destId="{25CF4F97-B5C6-46E2-B4B0-BA223DDDB068}" srcOrd="0" destOrd="1" presId="urn:microsoft.com/office/officeart/2005/8/layout/vList5"/>
    <dgm:cxn modelId="{ED3748C1-8B9B-8943-88FD-B4CF8F086E8F}" type="presOf" srcId="{9D2A2D8A-9D58-45E9-BA8E-52C1F3CFEC66}" destId="{B8981221-E3CF-4BBC-8CAE-19A2FAA4A472}" srcOrd="0" destOrd="0" presId="urn:microsoft.com/office/officeart/2005/8/layout/vList5"/>
    <dgm:cxn modelId="{EFE1D1C5-A42B-4F0B-8248-B3025CDC169C}" srcId="{5C8BBA7A-3111-42B9-9C4B-547E9F8DD9AE}" destId="{B08D11BA-3CAB-45E4-A74A-0F003B69740D}" srcOrd="1" destOrd="0" parTransId="{F367760D-3616-4AE7-9FB3-4221BE5705E6}" sibTransId="{622E7782-83E4-494D-A4AE-FC5847171B3C}"/>
    <dgm:cxn modelId="{0B44FFC8-2D15-4B64-881C-31AB3D34D3CF}" srcId="{9D2A2D8A-9D58-45E9-BA8E-52C1F3CFEC66}" destId="{38387C8F-5EDA-4160-8CDC-7B2207ACE3D7}" srcOrd="1" destOrd="0" parTransId="{AC55DBAC-1A38-481B-979C-74A35CE0302D}" sibTransId="{FFE80342-CA3D-4ACC-8328-5A3AFBC0DD50}"/>
    <dgm:cxn modelId="{B8440FDD-082F-44E2-8318-A97F0D469522}" srcId="{5C8BBA7A-3111-42B9-9C4B-547E9F8DD9AE}" destId="{CCE6185B-0BBA-47E6-8CC7-11555CB0AC30}" srcOrd="0" destOrd="0" parTransId="{4ED09AD9-6BFD-461B-AD31-C6BCE0B4C7C1}" sibTransId="{546B7A49-5A3F-4CD9-9545-AD8F86823162}"/>
    <dgm:cxn modelId="{FD9CE3E8-93F6-4136-9D29-046BF0B37B76}" srcId="{36626EB4-90B9-419C-85D5-349622F50E03}" destId="{077BC66B-D4F4-4FAC-AEEC-EC2E9332DB87}" srcOrd="1" destOrd="0" parTransId="{C5C42F89-E2B3-40C0-A6EF-DAC4A78BC281}" sibTransId="{7A90CC82-09FA-46CF-9FBF-6CA16CBD7A94}"/>
    <dgm:cxn modelId="{A13B0AFB-576C-564B-8A91-14D0FDBD95EF}" type="presOf" srcId="{36626EB4-90B9-419C-85D5-349622F50E03}" destId="{AEAE17D6-CF96-433B-A46D-50E64F3A762F}" srcOrd="0" destOrd="0" presId="urn:microsoft.com/office/officeart/2005/8/layout/vList5"/>
    <dgm:cxn modelId="{1C4F05B7-7080-764B-84E5-A817C151BE88}" type="presParOf" srcId="{491FEEE1-1F26-4561-93A1-806B59C7182E}" destId="{A1FD65B0-718F-45B1-A7DE-B6124366DEB9}" srcOrd="0" destOrd="0" presId="urn:microsoft.com/office/officeart/2005/8/layout/vList5"/>
    <dgm:cxn modelId="{35378CB1-9ECD-344E-A75F-D33E42BE3EF2}" type="presParOf" srcId="{A1FD65B0-718F-45B1-A7DE-B6124366DEB9}" destId="{AEAE17D6-CF96-433B-A46D-50E64F3A762F}" srcOrd="0" destOrd="0" presId="urn:microsoft.com/office/officeart/2005/8/layout/vList5"/>
    <dgm:cxn modelId="{F73109C7-D1EB-D447-944E-A1CD243408D2}" type="presParOf" srcId="{A1FD65B0-718F-45B1-A7DE-B6124366DEB9}" destId="{DC1115A9-739C-4716-8031-7E2998A5DD25}" srcOrd="1" destOrd="0" presId="urn:microsoft.com/office/officeart/2005/8/layout/vList5"/>
    <dgm:cxn modelId="{07D76CEE-9015-104D-9FD0-54A4EAB02B35}" type="presParOf" srcId="{491FEEE1-1F26-4561-93A1-806B59C7182E}" destId="{89D38E0A-0A5F-4B94-98CE-EED5129E5FE7}" srcOrd="1" destOrd="0" presId="urn:microsoft.com/office/officeart/2005/8/layout/vList5"/>
    <dgm:cxn modelId="{E3D9DF3B-F90B-CE4F-B3E9-C0D794983828}" type="presParOf" srcId="{491FEEE1-1F26-4561-93A1-806B59C7182E}" destId="{A9B624F6-D635-436A-A0B2-D4103A9F3A0B}" srcOrd="2" destOrd="0" presId="urn:microsoft.com/office/officeart/2005/8/layout/vList5"/>
    <dgm:cxn modelId="{26EDED49-6D1A-3A41-AC8F-7BA9A073492A}" type="presParOf" srcId="{A9B624F6-D635-436A-A0B2-D4103A9F3A0B}" destId="{B8981221-E3CF-4BBC-8CAE-19A2FAA4A472}" srcOrd="0" destOrd="0" presId="urn:microsoft.com/office/officeart/2005/8/layout/vList5"/>
    <dgm:cxn modelId="{194A1891-86AD-B042-AFA8-D70D7949675D}" type="presParOf" srcId="{A9B624F6-D635-436A-A0B2-D4103A9F3A0B}" destId="{359FF273-D9CD-4C91-9E41-0B46D359DED1}" srcOrd="1" destOrd="0" presId="urn:microsoft.com/office/officeart/2005/8/layout/vList5"/>
    <dgm:cxn modelId="{D4A35C97-2B31-154D-8E0C-50547889BBE3}" type="presParOf" srcId="{491FEEE1-1F26-4561-93A1-806B59C7182E}" destId="{98E12F93-85C4-4018-8903-91D7EE4720A8}" srcOrd="3" destOrd="0" presId="urn:microsoft.com/office/officeart/2005/8/layout/vList5"/>
    <dgm:cxn modelId="{6D192CD1-B008-104C-9A48-75A4F3A4FB4E}" type="presParOf" srcId="{491FEEE1-1F26-4561-93A1-806B59C7182E}" destId="{FA872AF7-E1E9-43B9-B0D5-85E275ECB7AD}" srcOrd="4" destOrd="0" presId="urn:microsoft.com/office/officeart/2005/8/layout/vList5"/>
    <dgm:cxn modelId="{AA62859E-5908-A345-A55F-397C7481D29F}" type="presParOf" srcId="{FA872AF7-E1E9-43B9-B0D5-85E275ECB7AD}" destId="{2AC9BE95-C412-4029-9438-F920CA677640}" srcOrd="0" destOrd="0" presId="urn:microsoft.com/office/officeart/2005/8/layout/vList5"/>
    <dgm:cxn modelId="{9C8D58BD-D331-B24B-B9CD-DBE11A558A55}" type="presParOf" srcId="{FA872AF7-E1E9-43B9-B0D5-85E275ECB7AD}" destId="{25CF4F97-B5C6-46E2-B4B0-BA223DDDB06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C83F2-9878-45E1-8CC1-B686A075A9B3}">
      <dsp:nvSpPr>
        <dsp:cNvPr id="0" name=""/>
        <dsp:cNvSpPr/>
      </dsp:nvSpPr>
      <dsp:spPr>
        <a:xfrm rot="16200000">
          <a:off x="-1721625" y="2592941"/>
          <a:ext cx="3949618" cy="382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6983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700" kern="1200" dirty="0" err="1"/>
            <a:t>Auto-explicativa</a:t>
          </a:r>
          <a:endParaRPr lang="en-US" sz="2700" kern="1200" dirty="0"/>
        </a:p>
      </dsp:txBody>
      <dsp:txXfrm>
        <a:off x="-1721625" y="2592941"/>
        <a:ext cx="3949618" cy="382091"/>
      </dsp:txXfrm>
    </dsp:sp>
    <dsp:sp modelId="{3BB57F52-1841-416E-9318-04D22A5805E6}">
      <dsp:nvSpPr>
        <dsp:cNvPr id="0" name=""/>
        <dsp:cNvSpPr/>
      </dsp:nvSpPr>
      <dsp:spPr>
        <a:xfrm>
          <a:off x="444229" y="809177"/>
          <a:ext cx="1903220" cy="39496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336983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Entorno vial coincide con expectativas de usuarios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Provoca comportamientos más seguros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Diseño predecible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Visibilidad suficiente al conductor</a:t>
          </a:r>
          <a:endParaRPr lang="en-US" sz="1500" kern="1200" dirty="0"/>
        </a:p>
      </dsp:txBody>
      <dsp:txXfrm>
        <a:off x="444229" y="809177"/>
        <a:ext cx="1903220" cy="3949618"/>
      </dsp:txXfrm>
    </dsp:sp>
    <dsp:sp modelId="{FB2AC815-E0C2-471D-A960-2595F1A45232}">
      <dsp:nvSpPr>
        <dsp:cNvPr id="0" name=""/>
        <dsp:cNvSpPr/>
      </dsp:nvSpPr>
      <dsp:spPr>
        <a:xfrm>
          <a:off x="62138" y="304817"/>
          <a:ext cx="764182" cy="7641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54A20-CB87-4FDA-AA48-463167392FCA}">
      <dsp:nvSpPr>
        <dsp:cNvPr id="0" name=""/>
        <dsp:cNvSpPr/>
      </dsp:nvSpPr>
      <dsp:spPr>
        <a:xfrm rot="16200000">
          <a:off x="1062962" y="2592941"/>
          <a:ext cx="3949618" cy="382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6983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700" kern="1200" dirty="0"/>
            <a:t>Consistente</a:t>
          </a:r>
          <a:endParaRPr lang="en-US" sz="2700" kern="1200" dirty="0"/>
        </a:p>
      </dsp:txBody>
      <dsp:txXfrm>
        <a:off x="1062962" y="2592941"/>
        <a:ext cx="3949618" cy="382091"/>
      </dsp:txXfrm>
    </dsp:sp>
    <dsp:sp modelId="{4B900A66-28E1-4021-830E-B73889AD1A68}">
      <dsp:nvSpPr>
        <dsp:cNvPr id="0" name=""/>
        <dsp:cNvSpPr/>
      </dsp:nvSpPr>
      <dsp:spPr>
        <a:xfrm>
          <a:off x="3228817" y="809177"/>
          <a:ext cx="1903220" cy="3949618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336983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Grado de adecuación entre expectativas de conductores y comportamiento de carretera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Jerarquización adecuada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Diseño claro y obvio</a:t>
          </a:r>
          <a:endParaRPr lang="en-US" sz="1500" kern="1200" dirty="0"/>
        </a:p>
      </dsp:txBody>
      <dsp:txXfrm>
        <a:off x="3228817" y="809177"/>
        <a:ext cx="1903220" cy="3949618"/>
      </dsp:txXfrm>
    </dsp:sp>
    <dsp:sp modelId="{EFBF279D-9E64-4B9A-A108-A019A55CD852}">
      <dsp:nvSpPr>
        <dsp:cNvPr id="0" name=""/>
        <dsp:cNvSpPr/>
      </dsp:nvSpPr>
      <dsp:spPr>
        <a:xfrm>
          <a:off x="2846726" y="304817"/>
          <a:ext cx="764182" cy="7641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59A3CD-18F7-4EC0-BCE6-BDD3697B6E6C}">
      <dsp:nvSpPr>
        <dsp:cNvPr id="0" name=""/>
        <dsp:cNvSpPr/>
      </dsp:nvSpPr>
      <dsp:spPr>
        <a:xfrm rot="16200000">
          <a:off x="3847550" y="2592941"/>
          <a:ext cx="3949618" cy="382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6983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700" kern="1200" dirty="0"/>
            <a:t>Segura</a:t>
          </a:r>
          <a:endParaRPr lang="en-US" sz="2700" kern="1200" dirty="0"/>
        </a:p>
      </dsp:txBody>
      <dsp:txXfrm>
        <a:off x="3847550" y="2592941"/>
        <a:ext cx="3949618" cy="382091"/>
      </dsp:txXfrm>
    </dsp:sp>
    <dsp:sp modelId="{DCE7F6B6-03C7-4ACC-A972-647CF66F8641}">
      <dsp:nvSpPr>
        <dsp:cNvPr id="0" name=""/>
        <dsp:cNvSpPr/>
      </dsp:nvSpPr>
      <dsp:spPr>
        <a:xfrm>
          <a:off x="6013405" y="809177"/>
          <a:ext cx="1903220" cy="3949618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336983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Enfoque de Sistema Seguro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Diseño debe contemplar errores humanos (carreteras que perdonan)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Reducir consecuencia de choques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Regulación de velocidad es clave</a:t>
          </a:r>
          <a:endParaRPr lang="en-US" sz="1500" kern="1200" dirty="0"/>
        </a:p>
      </dsp:txBody>
      <dsp:txXfrm>
        <a:off x="6013405" y="809177"/>
        <a:ext cx="1903220" cy="3949618"/>
      </dsp:txXfrm>
    </dsp:sp>
    <dsp:sp modelId="{359B2A7A-C1E4-4B63-8757-FF628F72E120}">
      <dsp:nvSpPr>
        <dsp:cNvPr id="0" name=""/>
        <dsp:cNvSpPr/>
      </dsp:nvSpPr>
      <dsp:spPr>
        <a:xfrm>
          <a:off x="5631314" y="304817"/>
          <a:ext cx="764182" cy="7641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540774-C839-431B-9A73-C8518F3F8CE6}">
      <dsp:nvSpPr>
        <dsp:cNvPr id="0" name=""/>
        <dsp:cNvSpPr/>
      </dsp:nvSpPr>
      <dsp:spPr>
        <a:xfrm rot="16200000">
          <a:off x="6632138" y="2592941"/>
          <a:ext cx="3949618" cy="382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6983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700" kern="1200" dirty="0"/>
            <a:t>Inclusiva</a:t>
          </a:r>
          <a:endParaRPr lang="en-US" sz="2700" kern="1200" dirty="0"/>
        </a:p>
      </dsp:txBody>
      <dsp:txXfrm>
        <a:off x="6632138" y="2592941"/>
        <a:ext cx="3949618" cy="382091"/>
      </dsp:txXfrm>
    </dsp:sp>
    <dsp:sp modelId="{3A6A4B4D-9ABC-4451-AA50-69EFE40F44F4}">
      <dsp:nvSpPr>
        <dsp:cNvPr id="0" name=""/>
        <dsp:cNvSpPr/>
      </dsp:nvSpPr>
      <dsp:spPr>
        <a:xfrm>
          <a:off x="8797993" y="809177"/>
          <a:ext cx="1903220" cy="3949618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336983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Priorizar usuarios más vulnerables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Ofrecer acceso equitativo y seguro para todos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Diseñar considerando las necesidades particulares de cada tipo de usuario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1500" kern="1200" dirty="0"/>
            <a:t>Priorizar transporte no motorizado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/>
        </a:p>
      </dsp:txBody>
      <dsp:txXfrm>
        <a:off x="8797993" y="809177"/>
        <a:ext cx="1903220" cy="3949618"/>
      </dsp:txXfrm>
    </dsp:sp>
    <dsp:sp modelId="{0CE23B8C-05A2-4F57-A4CE-1FFCB673FF0A}">
      <dsp:nvSpPr>
        <dsp:cNvPr id="0" name=""/>
        <dsp:cNvSpPr/>
      </dsp:nvSpPr>
      <dsp:spPr>
        <a:xfrm>
          <a:off x="8415902" y="304817"/>
          <a:ext cx="764182" cy="76418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0D5A0-2120-4B85-B27C-C093D7FD6147}">
      <dsp:nvSpPr>
        <dsp:cNvPr id="0" name=""/>
        <dsp:cNvSpPr/>
      </dsp:nvSpPr>
      <dsp:spPr>
        <a:xfrm rot="10800000">
          <a:off x="0" y="0"/>
          <a:ext cx="3936180" cy="1837132"/>
        </a:xfrm>
        <a:prstGeom prst="trapezoid">
          <a:avLst>
            <a:gd name="adj" fmla="val 75164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100" kern="1200" dirty="0"/>
            <a:t>Incremento en velocidad</a:t>
          </a:r>
          <a:endParaRPr lang="en-US" sz="2100" kern="1200" dirty="0"/>
        </a:p>
      </dsp:txBody>
      <dsp:txXfrm rot="-10800000">
        <a:off x="688831" y="0"/>
        <a:ext cx="2558517" cy="1837132"/>
      </dsp:txXfrm>
    </dsp:sp>
    <dsp:sp modelId="{491CB3FA-6E07-4705-8491-28AC06BCC788}">
      <dsp:nvSpPr>
        <dsp:cNvPr id="0" name=""/>
        <dsp:cNvSpPr/>
      </dsp:nvSpPr>
      <dsp:spPr>
        <a:xfrm rot="10800000">
          <a:off x="1380866" y="1837132"/>
          <a:ext cx="1174446" cy="781252"/>
        </a:xfrm>
        <a:prstGeom prst="trapezoid">
          <a:avLst>
            <a:gd name="adj" fmla="val 75164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100" kern="1200" dirty="0"/>
            <a:t>Seguridad percibida</a:t>
          </a:r>
          <a:endParaRPr lang="en-US" sz="2100" kern="1200" dirty="0"/>
        </a:p>
      </dsp:txBody>
      <dsp:txXfrm rot="-10800000">
        <a:off x="1380866" y="1837132"/>
        <a:ext cx="1174446" cy="7812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25EDB-A34E-4CFB-B52C-B14182EAAFA8}">
      <dsp:nvSpPr>
        <dsp:cNvPr id="0" name=""/>
        <dsp:cNvSpPr/>
      </dsp:nvSpPr>
      <dsp:spPr>
        <a:xfrm>
          <a:off x="1813813" y="3348"/>
          <a:ext cx="1628831" cy="8144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000" kern="1200" dirty="0"/>
            <a:t>Límites de velocidad</a:t>
          </a:r>
          <a:endParaRPr lang="en-US" sz="2000" kern="1200" dirty="0"/>
        </a:p>
      </dsp:txBody>
      <dsp:txXfrm>
        <a:off x="1837666" y="27201"/>
        <a:ext cx="1581125" cy="766709"/>
      </dsp:txXfrm>
    </dsp:sp>
    <dsp:sp modelId="{1B9255F3-33DB-4A6F-9672-3281232BA7C5}">
      <dsp:nvSpPr>
        <dsp:cNvPr id="0" name=""/>
        <dsp:cNvSpPr/>
      </dsp:nvSpPr>
      <dsp:spPr>
        <a:xfrm>
          <a:off x="1976696" y="817764"/>
          <a:ext cx="162883" cy="610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811"/>
              </a:lnTo>
              <a:lnTo>
                <a:pt x="162883" y="61081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69734-418D-42BB-8CBD-D2FC996796AE}">
      <dsp:nvSpPr>
        <dsp:cNvPr id="0" name=""/>
        <dsp:cNvSpPr/>
      </dsp:nvSpPr>
      <dsp:spPr>
        <a:xfrm>
          <a:off x="2139580" y="102136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Por función de la vía (consistencia)</a:t>
          </a:r>
          <a:endParaRPr lang="en-US" sz="1200" kern="1200" dirty="0"/>
        </a:p>
      </dsp:txBody>
      <dsp:txXfrm>
        <a:off x="2163433" y="1045221"/>
        <a:ext cx="1255359" cy="766709"/>
      </dsp:txXfrm>
    </dsp:sp>
    <dsp:sp modelId="{B6803D66-9A5E-4217-8415-E846FF9A5B79}">
      <dsp:nvSpPr>
        <dsp:cNvPr id="0" name=""/>
        <dsp:cNvSpPr/>
      </dsp:nvSpPr>
      <dsp:spPr>
        <a:xfrm>
          <a:off x="3849853" y="3348"/>
          <a:ext cx="1628831" cy="8144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000" kern="1200" dirty="0"/>
            <a:t>Regulación</a:t>
          </a:r>
          <a:endParaRPr lang="en-US" sz="2000" kern="1200" dirty="0"/>
        </a:p>
      </dsp:txBody>
      <dsp:txXfrm>
        <a:off x="3873706" y="27201"/>
        <a:ext cx="1581125" cy="766709"/>
      </dsp:txXfrm>
    </dsp:sp>
    <dsp:sp modelId="{2A31DC9C-BE13-4D91-84D7-A6B3170428DF}">
      <dsp:nvSpPr>
        <dsp:cNvPr id="0" name=""/>
        <dsp:cNvSpPr/>
      </dsp:nvSpPr>
      <dsp:spPr>
        <a:xfrm>
          <a:off x="4012736" y="817764"/>
          <a:ext cx="162883" cy="610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811"/>
              </a:lnTo>
              <a:lnTo>
                <a:pt x="162883" y="61081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9589D-4170-427E-AF4F-C2C7E456B720}">
      <dsp:nvSpPr>
        <dsp:cNvPr id="0" name=""/>
        <dsp:cNvSpPr/>
      </dsp:nvSpPr>
      <dsp:spPr>
        <a:xfrm>
          <a:off x="4175619" y="102136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Legislación clara y severa</a:t>
          </a:r>
          <a:endParaRPr lang="en-US" sz="1200" kern="1200" dirty="0"/>
        </a:p>
      </dsp:txBody>
      <dsp:txXfrm>
        <a:off x="4199472" y="1045221"/>
        <a:ext cx="1255359" cy="766709"/>
      </dsp:txXfrm>
    </dsp:sp>
    <dsp:sp modelId="{B544F396-8C8E-48AA-928C-EF1505CF90D0}">
      <dsp:nvSpPr>
        <dsp:cNvPr id="0" name=""/>
        <dsp:cNvSpPr/>
      </dsp:nvSpPr>
      <dsp:spPr>
        <a:xfrm>
          <a:off x="4012736" y="817764"/>
          <a:ext cx="162883" cy="1628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831"/>
              </a:lnTo>
              <a:lnTo>
                <a:pt x="162883" y="16288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841E5-D1AB-4B12-A1AB-C000AEF13B31}">
      <dsp:nvSpPr>
        <dsp:cNvPr id="0" name=""/>
        <dsp:cNvSpPr/>
      </dsp:nvSpPr>
      <dsp:spPr>
        <a:xfrm>
          <a:off x="4175619" y="203938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Control manual o automatizado</a:t>
          </a:r>
          <a:endParaRPr lang="en-US" sz="1200" kern="1200" dirty="0"/>
        </a:p>
      </dsp:txBody>
      <dsp:txXfrm>
        <a:off x="4199472" y="2063241"/>
        <a:ext cx="1255359" cy="766709"/>
      </dsp:txXfrm>
    </dsp:sp>
    <dsp:sp modelId="{C43EC47E-A4BA-4000-BE4B-4C1FC581C64D}">
      <dsp:nvSpPr>
        <dsp:cNvPr id="0" name=""/>
        <dsp:cNvSpPr/>
      </dsp:nvSpPr>
      <dsp:spPr>
        <a:xfrm>
          <a:off x="4012736" y="817764"/>
          <a:ext cx="162883" cy="2646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6851"/>
              </a:lnTo>
              <a:lnTo>
                <a:pt x="162883" y="264685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26935-41F3-410B-9970-5DF054B4E254}">
      <dsp:nvSpPr>
        <dsp:cNvPr id="0" name=""/>
        <dsp:cNvSpPr/>
      </dsp:nvSpPr>
      <dsp:spPr>
        <a:xfrm>
          <a:off x="4175619" y="305740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Multas y puntos</a:t>
          </a:r>
          <a:endParaRPr lang="en-US" sz="1200" kern="1200" dirty="0"/>
        </a:p>
      </dsp:txBody>
      <dsp:txXfrm>
        <a:off x="4199472" y="3081261"/>
        <a:ext cx="1255359" cy="766709"/>
      </dsp:txXfrm>
    </dsp:sp>
    <dsp:sp modelId="{36069F5F-E493-41B9-A4C1-E9D338366F6C}">
      <dsp:nvSpPr>
        <dsp:cNvPr id="0" name=""/>
        <dsp:cNvSpPr/>
      </dsp:nvSpPr>
      <dsp:spPr>
        <a:xfrm>
          <a:off x="5885893" y="3348"/>
          <a:ext cx="1872309" cy="8144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000" kern="1200" dirty="0"/>
            <a:t>Infraestructura</a:t>
          </a:r>
          <a:endParaRPr lang="en-US" sz="2000" kern="1200" dirty="0"/>
        </a:p>
      </dsp:txBody>
      <dsp:txXfrm>
        <a:off x="5909746" y="27201"/>
        <a:ext cx="1824603" cy="766709"/>
      </dsp:txXfrm>
    </dsp:sp>
    <dsp:sp modelId="{E7019CED-EFE5-488B-80DC-E840CD217497}">
      <dsp:nvSpPr>
        <dsp:cNvPr id="0" name=""/>
        <dsp:cNvSpPr/>
      </dsp:nvSpPr>
      <dsp:spPr>
        <a:xfrm>
          <a:off x="6073124" y="817764"/>
          <a:ext cx="187230" cy="610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811"/>
              </a:lnTo>
              <a:lnTo>
                <a:pt x="187230" y="61081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78BC7D-B7B8-4E2D-B9C1-27E48D68B378}">
      <dsp:nvSpPr>
        <dsp:cNvPr id="0" name=""/>
        <dsp:cNvSpPr/>
      </dsp:nvSpPr>
      <dsp:spPr>
        <a:xfrm>
          <a:off x="6260355" y="102136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Carreteras </a:t>
          </a:r>
          <a:r>
            <a:rPr lang="es-CR" sz="1200" kern="1200" dirty="0" err="1"/>
            <a:t>autoexplicativas</a:t>
          </a:r>
          <a:endParaRPr lang="en-US" sz="1200" kern="1200" dirty="0"/>
        </a:p>
      </dsp:txBody>
      <dsp:txXfrm>
        <a:off x="6284208" y="1045221"/>
        <a:ext cx="1255359" cy="766709"/>
      </dsp:txXfrm>
    </dsp:sp>
    <dsp:sp modelId="{A88D570B-9BC0-450D-B2D4-AE44E32B5A0D}">
      <dsp:nvSpPr>
        <dsp:cNvPr id="0" name=""/>
        <dsp:cNvSpPr/>
      </dsp:nvSpPr>
      <dsp:spPr>
        <a:xfrm>
          <a:off x="6073124" y="817764"/>
          <a:ext cx="187230" cy="1628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831"/>
              </a:lnTo>
              <a:lnTo>
                <a:pt x="187230" y="16288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36C94-C5AF-4C6B-A842-296CEF1BD632}">
      <dsp:nvSpPr>
        <dsp:cNvPr id="0" name=""/>
        <dsp:cNvSpPr/>
      </dsp:nvSpPr>
      <dsp:spPr>
        <a:xfrm>
          <a:off x="6260355" y="203938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Medidas para calmar tráfico</a:t>
          </a:r>
          <a:endParaRPr lang="en-US" sz="1200" kern="1200" dirty="0"/>
        </a:p>
      </dsp:txBody>
      <dsp:txXfrm>
        <a:off x="6284208" y="2063241"/>
        <a:ext cx="1255359" cy="766709"/>
      </dsp:txXfrm>
    </dsp:sp>
    <dsp:sp modelId="{ECCCA4C7-7AB6-494E-81EC-53C1242D6D8A}">
      <dsp:nvSpPr>
        <dsp:cNvPr id="0" name=""/>
        <dsp:cNvSpPr/>
      </dsp:nvSpPr>
      <dsp:spPr>
        <a:xfrm>
          <a:off x="6073124" y="817764"/>
          <a:ext cx="187230" cy="2646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6851"/>
              </a:lnTo>
              <a:lnTo>
                <a:pt x="187230" y="264685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9CF5D-6F89-4EB8-AAE8-73ED1080885B}">
      <dsp:nvSpPr>
        <dsp:cNvPr id="0" name=""/>
        <dsp:cNvSpPr/>
      </dsp:nvSpPr>
      <dsp:spPr>
        <a:xfrm>
          <a:off x="6260355" y="305740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Eliminación tramos de alto riesgo</a:t>
          </a:r>
          <a:endParaRPr lang="en-US" sz="1200" kern="1200" dirty="0"/>
        </a:p>
      </dsp:txBody>
      <dsp:txXfrm>
        <a:off x="6284208" y="3081261"/>
        <a:ext cx="1255359" cy="766709"/>
      </dsp:txXfrm>
    </dsp:sp>
    <dsp:sp modelId="{2BBE3E65-AEBF-4CF1-AC7F-8FB521CF7088}">
      <dsp:nvSpPr>
        <dsp:cNvPr id="0" name=""/>
        <dsp:cNvSpPr/>
      </dsp:nvSpPr>
      <dsp:spPr>
        <a:xfrm>
          <a:off x="6073124" y="817764"/>
          <a:ext cx="187230" cy="3664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4871"/>
              </a:lnTo>
              <a:lnTo>
                <a:pt x="187230" y="36648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F4562A-5667-4B8A-8121-2394D01EAD83}">
      <dsp:nvSpPr>
        <dsp:cNvPr id="0" name=""/>
        <dsp:cNvSpPr/>
      </dsp:nvSpPr>
      <dsp:spPr>
        <a:xfrm>
          <a:off x="6260355" y="4075428"/>
          <a:ext cx="1303065" cy="81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200" kern="1200" dirty="0"/>
            <a:t>Protección de usuarios más vulnerables (peatones, ciclistas)</a:t>
          </a:r>
          <a:endParaRPr lang="en-US" sz="1200" kern="1200" dirty="0"/>
        </a:p>
      </dsp:txBody>
      <dsp:txXfrm>
        <a:off x="6284208" y="4099281"/>
        <a:ext cx="1255359" cy="7667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115A9-739C-4716-8031-7E2998A5DD25}">
      <dsp:nvSpPr>
        <dsp:cNvPr id="0" name=""/>
        <dsp:cNvSpPr/>
      </dsp:nvSpPr>
      <dsp:spPr>
        <a:xfrm rot="5400000">
          <a:off x="6218899" y="-2538938"/>
          <a:ext cx="989792" cy="631886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SV" sz="1800" kern="1200" dirty="0"/>
            <a:t>Movernos Seguros (SOAT)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SV" sz="1800" kern="1200"/>
            <a:t>Inspecciones Técnicas Vehiculares - CITA</a:t>
          </a:r>
          <a:endParaRPr lang="en-US" sz="1800" kern="1200" dirty="0"/>
        </a:p>
      </dsp:txBody>
      <dsp:txXfrm rot="-5400000">
        <a:off x="3554362" y="173917"/>
        <a:ext cx="6270548" cy="893156"/>
      </dsp:txXfrm>
    </dsp:sp>
    <dsp:sp modelId="{AEAE17D6-CF96-433B-A46D-50E64F3A762F}">
      <dsp:nvSpPr>
        <dsp:cNvPr id="0" name=""/>
        <dsp:cNvSpPr/>
      </dsp:nvSpPr>
      <dsp:spPr>
        <a:xfrm>
          <a:off x="0" y="1874"/>
          <a:ext cx="3554362" cy="12372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+mj-lt"/>
            </a:rPr>
            <a:t>1. Políticas Públicas</a:t>
          </a:r>
          <a:endParaRPr lang="en-US" sz="2800" kern="1200" dirty="0"/>
        </a:p>
      </dsp:txBody>
      <dsp:txXfrm>
        <a:off x="60397" y="62271"/>
        <a:ext cx="3433568" cy="1116446"/>
      </dsp:txXfrm>
    </dsp:sp>
    <dsp:sp modelId="{359FF273-D9CD-4C91-9E41-0B46D359DED1}">
      <dsp:nvSpPr>
        <dsp:cNvPr id="0" name=""/>
        <dsp:cNvSpPr/>
      </dsp:nvSpPr>
      <dsp:spPr>
        <a:xfrm rot="5400000">
          <a:off x="6218899" y="-1239835"/>
          <a:ext cx="989792" cy="631886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SV" sz="1800" kern="1200"/>
            <a:t>Plan de Seguridad Vial enfocado en Motociclistas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SV" sz="1800" kern="1200" dirty="0"/>
            <a:t>Zonas de Tráfico Calmado en el AMSS - WRI</a:t>
          </a:r>
          <a:endParaRPr lang="en-US" sz="1800" kern="1200" dirty="0"/>
        </a:p>
      </dsp:txBody>
      <dsp:txXfrm rot="-5400000">
        <a:off x="3554362" y="1473020"/>
        <a:ext cx="6270548" cy="893156"/>
      </dsp:txXfrm>
    </dsp:sp>
    <dsp:sp modelId="{B8981221-E3CF-4BBC-8CAE-19A2FAA4A472}">
      <dsp:nvSpPr>
        <dsp:cNvPr id="0" name=""/>
        <dsp:cNvSpPr/>
      </dsp:nvSpPr>
      <dsp:spPr>
        <a:xfrm>
          <a:off x="0" y="1300977"/>
          <a:ext cx="3554362" cy="12372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+mj-lt"/>
            </a:rPr>
            <a:t>2. Movilidad Urbana</a:t>
          </a:r>
          <a:endParaRPr lang="en-US" sz="2800" kern="1200" dirty="0"/>
        </a:p>
      </dsp:txBody>
      <dsp:txXfrm>
        <a:off x="60397" y="1361374"/>
        <a:ext cx="3433568" cy="1116446"/>
      </dsp:txXfrm>
    </dsp:sp>
    <dsp:sp modelId="{25CF4F97-B5C6-46E2-B4B0-BA223DDDB068}">
      <dsp:nvSpPr>
        <dsp:cNvPr id="0" name=""/>
        <dsp:cNvSpPr/>
      </dsp:nvSpPr>
      <dsp:spPr>
        <a:xfrm rot="5400000">
          <a:off x="6218899" y="59267"/>
          <a:ext cx="989792" cy="631886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SV" sz="1800" kern="1200" dirty="0"/>
            <a:t>Inspecciones de Seguridad Vial en Caminos Rurales – En proceso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SV" sz="1800" kern="1200"/>
            <a:t>1,600 km evaluado con iRAP (International Road Assessment Programe) </a:t>
          </a:r>
          <a:endParaRPr lang="en-US" sz="1800" kern="1200" dirty="0"/>
        </a:p>
      </dsp:txBody>
      <dsp:txXfrm rot="-5400000">
        <a:off x="3554362" y="2772122"/>
        <a:ext cx="6270548" cy="893156"/>
      </dsp:txXfrm>
    </dsp:sp>
    <dsp:sp modelId="{2AC9BE95-C412-4029-9438-F920CA677640}">
      <dsp:nvSpPr>
        <dsp:cNvPr id="0" name=""/>
        <dsp:cNvSpPr/>
      </dsp:nvSpPr>
      <dsp:spPr>
        <a:xfrm>
          <a:off x="0" y="2600080"/>
          <a:ext cx="3554362" cy="12372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kern="1200">
              <a:latin typeface="+mj-lt"/>
            </a:rPr>
            <a:t>3. Infraestructura Segura </a:t>
          </a:r>
          <a:endParaRPr lang="en-US" sz="2800" kern="1200" dirty="0"/>
        </a:p>
      </dsp:txBody>
      <dsp:txXfrm>
        <a:off x="60397" y="2660477"/>
        <a:ext cx="3433568" cy="1116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548BD-F815-4B8D-9E17-6860D7F868A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988B6-8558-4E17-80D8-646896529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9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52F41-C629-4651-8218-0B35F42D3F7C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3120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80975" y="833438"/>
            <a:ext cx="7402513" cy="4165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9" name="Google Shape;47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1.jpeg"/><Relationship Id="rId4" Type="http://schemas.openxmlformats.org/officeDocument/2006/relationships/image" Target="../media/image34.jpe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CD28B-2D61-EAD5-E8C3-B17A8C51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13F30-CED2-E651-2623-1A825B9E7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16585-486A-354A-A76E-9F268CB5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06BAE-E860-12F9-D2FF-FDB7BAE8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24878-5492-D7A4-D2FC-2ACD8B9D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343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37B9-9816-EFBF-DEE0-3489ADA3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833-0E41-F3A4-5214-6A5AE419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69C1F6-13E3-9F4D-7D03-72BDA8B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9906A-ECA7-15AE-14CB-9DE37C7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D5335-0450-8CF1-5854-51211012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865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3018F-B61E-EC23-7F92-6BD2DFFD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76350-F233-749F-6AF4-860955CC2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F9A4B-AE07-6B07-12A0-3F7E2C78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C9A47-F98A-DD79-5932-03464F07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827D0-059C-BD40-E023-51EF6B5D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90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3A4C8-05AF-6060-FC28-C333515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8B4D1-ABBC-E3E7-B27C-B7D6D297A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ECD56E-60E6-EB4A-780F-040C9BBB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A40076-968C-6EE6-A364-4AB1EAEF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20689-ED0B-891B-7591-9D49E59F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DC0E81-367F-399E-7D67-74950595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548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EC6D-7E08-E2E0-158E-48AC3D4C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D0F2E1-45F8-A8EC-3240-EB71EF21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B6224E-E6EA-2561-A600-7E7C4D4A5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68F336-BDE8-FAA1-EB48-50D8B63AE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8A2CE0-1A15-2EBF-0BC4-724809C85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5B474F-41BE-BDA0-07D4-1B051A78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25D733D-004E-3C28-6AD2-2A10A431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309EB-3308-2DA8-A97C-D0DC6CF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594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25F8-245F-91B8-C938-514CED36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8BCAC0-427F-D330-AE2E-D9C6DCA7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D295D-4D60-9083-38BD-078F115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741E11-A428-ED33-2944-F5EAEB5E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480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76B640-E997-5B8E-A3B3-13C9F8F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B6B042-934E-FCB0-72A7-8AA71C33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443F7-6416-3FDF-6EC5-3E7B5BA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791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8B89D-3666-9544-2444-1858946D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BBAA9-7D0D-DFB3-8A93-5721F50A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F1DB3-5AD0-F081-0F88-68F7D0A16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F5989-E6EF-74E6-214F-AFA3F308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ED223-7832-8873-C540-C98FE914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43BB5A-E000-6416-F48B-024106E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943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FE891-1DBE-294D-E03A-00ACEF0F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C11DC7-AA4A-78E0-3640-3F80A86C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03828-81CA-EBC1-6F35-955C7E0A7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889CC-FE4B-1545-BCB9-899F40ED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A63A7-FFD6-BEAA-F0A0-EBE8E34F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937477-FDE3-11CF-BD5D-D5A6B73B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666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9B00-E550-499A-178E-6EEADEAF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565F51-6145-E69B-0403-33036F15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5793E-70C5-3B96-82AC-D912DF5F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1C2DA-98EF-4E94-B174-36B8D03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C02714-00DA-E2A6-FD38-76E5214A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7261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E9469A-A5CF-8507-69A6-045B4E0B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18D53D-AE08-B5F6-A242-9ACAB309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4BD6FE-6A0B-F141-7840-57D4C265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82DCE-FE88-F672-0280-3CED2C8A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92DF3-9559-275B-A2B7-885CF24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73573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/>
          <p:nvPr/>
        </p:nvSpPr>
        <p:spPr>
          <a:xfrm>
            <a:off x="4408195" y="0"/>
            <a:ext cx="7770556" cy="6858000"/>
          </a:xfrm>
          <a:prstGeom prst="rect">
            <a:avLst/>
          </a:prstGeom>
          <a:blipFill rotWithShape="1">
            <a:blip r:embed="rId2">
              <a:alphaModFix amt="8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683568" y="414000"/>
            <a:ext cx="774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sz="32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720000" y="1367408"/>
            <a:ext cx="7740000" cy="3780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8752"/>
              </a:buClr>
              <a:buSzPts val="2000"/>
              <a:buFont typeface="Arial"/>
              <a:buNone/>
              <a:defRPr sz="2000" b="0" i="0">
                <a:solidFill>
                  <a:srgbClr val="575A6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75A68"/>
              </a:buClr>
              <a:buSzPts val="1600"/>
              <a:buChar char="•"/>
              <a:defRPr sz="1600" b="0" i="0">
                <a:solidFill>
                  <a:srgbClr val="575A68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5A68"/>
              </a:buClr>
              <a:buSzPts val="1600"/>
              <a:buChar char="•"/>
              <a:defRPr sz="1600" b="0" i="0">
                <a:solidFill>
                  <a:srgbClr val="575A68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5A68"/>
              </a:buClr>
              <a:buSzPts val="1600"/>
              <a:buChar char="•"/>
              <a:defRPr sz="1600" b="0" i="0">
                <a:solidFill>
                  <a:srgbClr val="575A68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5A68"/>
              </a:buClr>
              <a:buSzPts val="1600"/>
              <a:buChar char="•"/>
              <a:defRPr sz="1600" b="0" i="0">
                <a:solidFill>
                  <a:srgbClr val="575A68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10051759" y="6415961"/>
            <a:ext cx="1570163" cy="294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C7E53"/>
                </a:solidFill>
                <a:latin typeface="Arial"/>
                <a:ea typeface="Arial"/>
                <a:cs typeface="Arial"/>
                <a:sym typeface="Arial"/>
              </a:rPr>
              <a:t>www.irap.org</a:t>
            </a:r>
            <a:endParaRPr/>
          </a:p>
        </p:txBody>
      </p:sp>
      <p:cxnSp>
        <p:nvCxnSpPr>
          <p:cNvPr id="38" name="Google Shape;38;p4"/>
          <p:cNvCxnSpPr/>
          <p:nvPr/>
        </p:nvCxnSpPr>
        <p:spPr>
          <a:xfrm>
            <a:off x="0" y="6425362"/>
            <a:ext cx="12178749" cy="0"/>
          </a:xfrm>
          <a:prstGeom prst="straightConnector1">
            <a:avLst/>
          </a:prstGeom>
          <a:noFill/>
          <a:ln w="9525" cap="flat" cmpd="sng">
            <a:solidFill>
              <a:srgbClr val="575A6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" name="Google Shape;39;p4"/>
          <p:cNvSpPr txBox="1"/>
          <p:nvPr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t" anchorCtr="0">
            <a:spAutoFit/>
          </a:bodyPr>
          <a:lstStyle/>
          <a:p>
            <a:pPr marL="0" marR="0" lvl="0" indent="0" algn="l" rtl="0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Un mundo libre de vías de alto riesgo</a:t>
            </a:r>
            <a:endParaRPr sz="12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358" y="6539592"/>
            <a:ext cx="607260" cy="241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1365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7640549-C458-4BAE-AD1B-5664B4B8CA40}"/>
              </a:ext>
            </a:extLst>
          </p:cNvPr>
          <p:cNvSpPr/>
          <p:nvPr userDrawn="1"/>
        </p:nvSpPr>
        <p:spPr>
          <a:xfrm>
            <a:off x="4408195" y="0"/>
            <a:ext cx="7770556" cy="6858000"/>
          </a:xfrm>
          <a:prstGeom prst="rect">
            <a:avLst/>
          </a:prstGeom>
          <a:blipFill dpi="0" rotWithShape="1">
            <a:blip r:embed="rId2" cstate="email">
              <a:alphaModFix amt="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6DD5E6F-42DB-4624-9FC0-384DBEFD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14000"/>
            <a:ext cx="10546684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3200" b="1" i="0">
                <a:solidFill>
                  <a:srgbClr val="005838"/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737875B-BA5B-4B0A-A673-2ECCBE6A5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367407"/>
            <a:ext cx="10510252" cy="462531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2000" b="0" i="0">
                <a:solidFill>
                  <a:srgbClr val="575A68"/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C9C210-6204-4C3F-BD8E-A0D35904FD9F}"/>
              </a:ext>
            </a:extLst>
          </p:cNvPr>
          <p:cNvSpPr txBox="1"/>
          <p:nvPr userDrawn="1"/>
        </p:nvSpPr>
        <p:spPr>
          <a:xfrm>
            <a:off x="10051759" y="6415961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184A98C-0ADA-4992-A660-8FF6E9D12C2C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78CA925-F2EA-41E1-841D-A9614FC56155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s-C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120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US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libre de </a:t>
            </a:r>
            <a:r>
              <a:rPr lang="en-US" sz="120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vías</a:t>
            </a:r>
            <a:r>
              <a:rPr lang="en-US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alto </a:t>
            </a:r>
            <a:r>
              <a:rPr lang="en-US" sz="120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</a:t>
            </a:r>
            <a:endParaRPr lang="en-US" sz="1200" b="1" u="sng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F8FE2BA-D8E6-4007-8CB1-F63C43F49D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64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4436188" y="0"/>
            <a:ext cx="7770556" cy="6858000"/>
          </a:xfrm>
          <a:prstGeom prst="rect">
            <a:avLst/>
          </a:prstGeom>
          <a:blipFill rotWithShape="1">
            <a:blip r:embed="rId2">
              <a:alphaModFix amt="8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726960" y="790176"/>
            <a:ext cx="774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  <a:defRPr sz="32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4211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3">
            <a:extLst>
              <a:ext uri="{FF2B5EF4-FFF2-40B4-BE49-F238E27FC236}">
                <a16:creationId xmlns:a16="http://schemas.microsoft.com/office/drawing/2014/main" id="{5B4091C4-829D-4A5C-BDCD-23AFC6CB55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509" t="13350" r="5617" b="13350"/>
          <a:stretch/>
        </p:blipFill>
        <p:spPr>
          <a:xfrm>
            <a:off x="-1822509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8DD35E-87C0-4E01-9198-537A1577C6DD}"/>
              </a:ext>
            </a:extLst>
          </p:cNvPr>
          <p:cNvSpPr/>
          <p:nvPr userDrawn="1"/>
        </p:nvSpPr>
        <p:spPr>
          <a:xfrm>
            <a:off x="-1780054" y="-13987"/>
            <a:ext cx="13972054" cy="6926881"/>
          </a:xfrm>
          <a:prstGeom prst="rect">
            <a:avLst/>
          </a:prstGeom>
          <a:solidFill>
            <a:srgbClr val="000000">
              <a:alpha val="1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/>
          <p:cNvSpPr txBox="1"/>
          <p:nvPr userDrawn="1"/>
        </p:nvSpPr>
        <p:spPr>
          <a:xfrm>
            <a:off x="9121835" y="6277115"/>
            <a:ext cx="2709036" cy="353943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 algn="r"/>
            <a:r>
              <a:rPr lang="en-US" sz="2000" b="1" dirty="0">
                <a:solidFill>
                  <a:srgbClr val="FFFFFF"/>
                </a:solidFill>
                <a:latin typeface="Trade Gothic LT Std"/>
                <a:cs typeface="Trade Gothic LT Std"/>
              </a:rPr>
              <a:t>www.irap.org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839A0DF-263D-4DBC-9962-1D879642B975}"/>
              </a:ext>
            </a:extLst>
          </p:cNvPr>
          <p:cNvSpPr txBox="1">
            <a:spLocks/>
          </p:cNvSpPr>
          <p:nvPr userDrawn="1"/>
        </p:nvSpPr>
        <p:spPr>
          <a:xfrm>
            <a:off x="729600" y="4527971"/>
            <a:ext cx="10310400" cy="720000"/>
          </a:xfrm>
          <a:prstGeom prst="rect">
            <a:avLst/>
          </a:prstGeom>
        </p:spPr>
        <p:txBody>
          <a:bodyPr lIns="0" bIns="0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1"/>
                </a:solidFill>
                <a:latin typeface="TradeGothic Bold"/>
                <a:ea typeface="+mn-ea"/>
                <a:cs typeface="TradeGothic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Curves.jpg">
            <a:extLst>
              <a:ext uri="{FF2B5EF4-FFF2-40B4-BE49-F238E27FC236}">
                <a16:creationId xmlns:a16="http://schemas.microsoft.com/office/drawing/2014/main" id="{AD39EC5A-7C60-4726-880F-A3395CC04C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5855" y="-13985"/>
            <a:ext cx="7848600" cy="69268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51D87C-329A-4390-B525-89A875A45ABE}"/>
              </a:ext>
            </a:extLst>
          </p:cNvPr>
          <p:cNvSpPr txBox="1"/>
          <p:nvPr userDrawn="1"/>
        </p:nvSpPr>
        <p:spPr>
          <a:xfrm>
            <a:off x="9747408" y="6277114"/>
            <a:ext cx="2031777" cy="353943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 algn="r"/>
            <a:r>
              <a:rPr lang="en-US" sz="2000" b="1" dirty="0">
                <a:solidFill>
                  <a:srgbClr val="FFFFFF"/>
                </a:solidFill>
                <a:latin typeface="Trade Gothic LT Std"/>
                <a:cs typeface="Trade Gothic LT Std"/>
              </a:rPr>
              <a:t>www.irap.org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B943CA8-D622-4AD4-BA3F-81A806CDA2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9516" y="5674587"/>
            <a:ext cx="1609669" cy="640604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84FC4D2-0E59-4F7E-A9D1-1866B6A045B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940799" y="4710264"/>
            <a:ext cx="3137401" cy="87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4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4AC007-E39C-4B23-954A-218260629C07}"/>
              </a:ext>
            </a:extLst>
          </p:cNvPr>
          <p:cNvSpPr/>
          <p:nvPr userDrawn="1"/>
        </p:nvSpPr>
        <p:spPr>
          <a:xfrm>
            <a:off x="2416237" y="0"/>
            <a:ext cx="9775767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15" name="Picture 14" descr="Curves.jpg">
            <a:extLst>
              <a:ext uri="{FF2B5EF4-FFF2-40B4-BE49-F238E27FC236}">
                <a16:creationId xmlns:a16="http://schemas.microsoft.com/office/drawing/2014/main" id="{C9940490-C148-4906-AF01-9C111F2352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8193" y="0"/>
            <a:ext cx="7770556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542DB7E-9741-4300-92B5-1CF093B4C0AC}"/>
              </a:ext>
            </a:extLst>
          </p:cNvPr>
          <p:cNvSpPr txBox="1"/>
          <p:nvPr userDrawn="1"/>
        </p:nvSpPr>
        <p:spPr>
          <a:xfrm>
            <a:off x="10051759" y="6420662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5008E6-C67B-460F-AA3B-7F7C7DB49A15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34D9CDD-A7BE-4BA9-A64D-D511FC4B1716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2A6967C-B166-46B0-A589-E56E7445F7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5F825A79-AFA8-4540-8624-3FD9D0539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960" y="1244901"/>
            <a:ext cx="77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Financing for 3-Star or Better Roads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7EE3E72-FD06-447B-9AD6-A8B08B6323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6960" y="2085827"/>
            <a:ext cx="7740000" cy="288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r>
              <a:rPr lang="en-US" dirty="0"/>
              <a:t>Policy metric drives investments</a:t>
            </a:r>
          </a:p>
          <a:p>
            <a:r>
              <a:rPr lang="en-US" dirty="0"/>
              <a:t>Business case for Treasury</a:t>
            </a:r>
          </a:p>
          <a:p>
            <a:r>
              <a:rPr lang="en-US" dirty="0" err="1"/>
              <a:t>Optimised</a:t>
            </a:r>
            <a:r>
              <a:rPr lang="en-US" dirty="0"/>
              <a:t> investment to save lives</a:t>
            </a:r>
          </a:p>
          <a:p>
            <a:r>
              <a:rPr lang="en-US" dirty="0"/>
              <a:t>Development Bank finance</a:t>
            </a:r>
          </a:p>
          <a:p>
            <a:r>
              <a:rPr lang="en-US" dirty="0"/>
              <a:t>Innovative PPP options</a:t>
            </a:r>
          </a:p>
        </p:txBody>
      </p:sp>
    </p:spTree>
    <p:extLst>
      <p:ext uri="{BB962C8B-B14F-4D97-AF65-F5344CB8AC3E}">
        <p14:creationId xmlns:p14="http://schemas.microsoft.com/office/powerpoint/2010/main" val="3020089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7640549-C458-4BAE-AD1B-5664B4B8CA40}"/>
              </a:ext>
            </a:extLst>
          </p:cNvPr>
          <p:cNvSpPr/>
          <p:nvPr userDrawn="1"/>
        </p:nvSpPr>
        <p:spPr>
          <a:xfrm>
            <a:off x="4408195" y="0"/>
            <a:ext cx="7770556" cy="6858000"/>
          </a:xfrm>
          <a:prstGeom prst="rect">
            <a:avLst/>
          </a:prstGeom>
          <a:blipFill dpi="0" rotWithShape="1">
            <a:blip r:embed="rId2" cstate="email">
              <a:alphaModFix amt="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6DD5E6F-42DB-4624-9FC0-384DBEFD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14000"/>
            <a:ext cx="77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3200" b="1" i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737875B-BA5B-4B0A-A673-2ECCBE6A5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367408"/>
            <a:ext cx="7740000" cy="37805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2000" b="0" i="0">
                <a:solidFill>
                  <a:srgbClr val="575A68"/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C9C210-6204-4C3F-BD8E-A0D35904FD9F}"/>
              </a:ext>
            </a:extLst>
          </p:cNvPr>
          <p:cNvSpPr txBox="1"/>
          <p:nvPr userDrawn="1"/>
        </p:nvSpPr>
        <p:spPr>
          <a:xfrm>
            <a:off x="10051759" y="6415961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184A98C-0ADA-4992-A660-8FF6E9D12C2C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78CA925-F2EA-41E1-841D-A9614FC56155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F8FE2BA-D8E6-4007-8CB1-F63C43F49D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84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Rap-Home-ROAD-USERS-v2-Banner.jpg">
            <a:extLst>
              <a:ext uri="{FF2B5EF4-FFF2-40B4-BE49-F238E27FC236}">
                <a16:creationId xmlns:a16="http://schemas.microsoft.com/office/drawing/2014/main" id="{4DDE500F-CDD7-44A8-9086-06CA00550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5157" y="563238"/>
            <a:ext cx="2417212" cy="541926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0524A80-F113-4AF0-BD25-26359115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1" y="1507894"/>
            <a:ext cx="50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 b="1" i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8020706-F0B1-4F53-A894-2A645464A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811" y="2227894"/>
            <a:ext cx="5040000" cy="288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80000" indent="-180000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defRPr sz="2000" b="0" i="0">
                <a:solidFill>
                  <a:srgbClr val="575A68"/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D4F9CD-C0E7-4098-A65A-8E283596FB4A}"/>
              </a:ext>
            </a:extLst>
          </p:cNvPr>
          <p:cNvSpPr txBox="1"/>
          <p:nvPr userDrawn="1"/>
        </p:nvSpPr>
        <p:spPr>
          <a:xfrm>
            <a:off x="10051759" y="6415961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3A7D0EE-A239-490D-9CCC-8700D32F6611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78F6D51-738A-4BE9-A3B6-C703D65F353C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6C5C8D1-23FB-43D6-9470-05F5904BA0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20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F46892-0019-49E0-AD57-7EC8B265992F}"/>
              </a:ext>
            </a:extLst>
          </p:cNvPr>
          <p:cNvSpPr txBox="1"/>
          <p:nvPr userDrawn="1"/>
        </p:nvSpPr>
        <p:spPr>
          <a:xfrm>
            <a:off x="10051759" y="6430484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9FA346-4EBE-46CB-A723-8E866B2B8E71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7B0DD16-3917-4CA4-982E-A46803A90A1B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11021C-7A9F-4374-832E-C8E4A597E6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7E9EB9EC-A9A4-4394-B6ED-C20723799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1" y="1507894"/>
            <a:ext cx="10597154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ctr">
              <a:defRPr sz="28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1" name="Picture 20" descr="Stars.pdf">
            <a:extLst>
              <a:ext uri="{FF2B5EF4-FFF2-40B4-BE49-F238E27FC236}">
                <a16:creationId xmlns:a16="http://schemas.microsoft.com/office/drawing/2014/main" id="{3D33AF39-101B-4553-AFEF-747C7B3358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2" y="2673639"/>
            <a:ext cx="11027868" cy="241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72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960000" y="3684475"/>
            <a:ext cx="2976000" cy="180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1600" b="0" i="0">
                <a:solidFill>
                  <a:srgbClr val="575A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0" hasCustomPrompt="1"/>
          </p:nvPr>
        </p:nvSpPr>
        <p:spPr>
          <a:xfrm>
            <a:off x="8313280" y="3684475"/>
            <a:ext cx="2976000" cy="180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608000" y="3684475"/>
            <a:ext cx="2976000" cy="180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22" name="Picture 21" descr="Green Sta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664" y="2539711"/>
            <a:ext cx="1406144" cy="1066800"/>
          </a:xfrm>
          <a:prstGeom prst="rect">
            <a:avLst/>
          </a:prstGeom>
        </p:spPr>
      </p:pic>
      <p:pic>
        <p:nvPicPr>
          <p:cNvPr id="23" name="Picture 22" descr="Green Play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0896" y="2539711"/>
            <a:ext cx="1410208" cy="1066800"/>
          </a:xfrm>
          <a:prstGeom prst="rect">
            <a:avLst/>
          </a:prstGeom>
        </p:spPr>
      </p:pic>
      <p:pic>
        <p:nvPicPr>
          <p:cNvPr id="24" name="Picture 23" descr="Green Cloud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1651" y="2620075"/>
            <a:ext cx="1499616" cy="10668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C9FFA04-9743-47C8-8E60-1B3351A0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1390619"/>
            <a:ext cx="1032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32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493092-94DC-4740-A8C4-5D157B7B7721}"/>
              </a:ext>
            </a:extLst>
          </p:cNvPr>
          <p:cNvSpPr txBox="1"/>
          <p:nvPr userDrawn="1"/>
        </p:nvSpPr>
        <p:spPr>
          <a:xfrm>
            <a:off x="10051759" y="6392211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F7A9B0B-825B-4956-B6FD-BCF7B719A35A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A1C6D93-FE53-4371-9F26-5361AC0A5121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C95DE72-DF70-4351-A13E-CE7A16C38BD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4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 Page.pdf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5631529-053C-4C48-92E9-66344D380232}"/>
              </a:ext>
            </a:extLst>
          </p:cNvPr>
          <p:cNvGrpSpPr/>
          <p:nvPr userDrawn="1"/>
        </p:nvGrpSpPr>
        <p:grpSpPr>
          <a:xfrm>
            <a:off x="0" y="6369795"/>
            <a:ext cx="12178749" cy="396765"/>
            <a:chOff x="0" y="6369795"/>
            <a:chExt cx="12178749" cy="39676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3719A3-38FB-45C2-8D86-28D958644AD9}"/>
                </a:ext>
              </a:extLst>
            </p:cNvPr>
            <p:cNvSpPr txBox="1"/>
            <p:nvPr userDrawn="1"/>
          </p:nvSpPr>
          <p:spPr>
            <a:xfrm>
              <a:off x="10051759" y="6392211"/>
              <a:ext cx="1570163" cy="2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27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www.irap.org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95ED322-8C97-47B4-86AC-30228B6971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25362"/>
              <a:ext cx="12178749" cy="0"/>
            </a:xfrm>
            <a:prstGeom prst="line">
              <a:avLst/>
            </a:prstGeom>
            <a:ln w="6350">
              <a:solidFill>
                <a:srgbClr val="575A6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D31599-40CB-4C68-9D67-B8102CE1A57E}"/>
                </a:ext>
              </a:extLst>
            </p:cNvPr>
            <p:cNvSpPr txBox="1"/>
            <p:nvPr userDrawn="1"/>
          </p:nvSpPr>
          <p:spPr>
            <a:xfrm>
              <a:off x="1265454" y="6369795"/>
              <a:ext cx="5355187" cy="340927"/>
            </a:xfrm>
            <a:prstGeom prst="rect">
              <a:avLst/>
            </a:prstGeom>
            <a:noFill/>
          </p:spPr>
          <p:txBody>
            <a:bodyPr wrap="square" lIns="0" b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World Free of High Risk Roads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B6C29DF-72D7-4E54-9D83-3250ED4569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957" y="6528429"/>
              <a:ext cx="598364" cy="23813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EBF6EE8-AD02-46BC-BC1C-42377086D6B5}"/>
              </a:ext>
            </a:extLst>
          </p:cNvPr>
          <p:cNvSpPr txBox="1"/>
          <p:nvPr userDrawn="1"/>
        </p:nvSpPr>
        <p:spPr>
          <a:xfrm>
            <a:off x="2095162" y="1922854"/>
            <a:ext cx="5355187" cy="2816156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magna, a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et. Nam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tempus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et.”</a:t>
            </a:r>
            <a:b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i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 Bloggs</a:t>
            </a:r>
            <a:endParaRPr lang="en-US" sz="20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192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 Page.pdf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CF5C7F8-85E3-4328-A290-905129EC5128}"/>
              </a:ext>
            </a:extLst>
          </p:cNvPr>
          <p:cNvGrpSpPr/>
          <p:nvPr userDrawn="1"/>
        </p:nvGrpSpPr>
        <p:grpSpPr>
          <a:xfrm>
            <a:off x="13251" y="6304442"/>
            <a:ext cx="12178749" cy="396765"/>
            <a:chOff x="0" y="6369795"/>
            <a:chExt cx="12178749" cy="39676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4029D01-46C7-4F9D-9D74-286E927288F3}"/>
                </a:ext>
              </a:extLst>
            </p:cNvPr>
            <p:cNvSpPr txBox="1"/>
            <p:nvPr userDrawn="1"/>
          </p:nvSpPr>
          <p:spPr>
            <a:xfrm>
              <a:off x="10051759" y="6392211"/>
              <a:ext cx="1570163" cy="2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27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www.irap.org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19D2A66-4FD7-483C-8B15-8DC6FC40F6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25362"/>
              <a:ext cx="12178749" cy="0"/>
            </a:xfrm>
            <a:prstGeom prst="line">
              <a:avLst/>
            </a:prstGeom>
            <a:ln w="6350">
              <a:solidFill>
                <a:srgbClr val="575A6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834E15D-18C0-4D6B-99FD-4DB7E1975F40}"/>
                </a:ext>
              </a:extLst>
            </p:cNvPr>
            <p:cNvSpPr txBox="1"/>
            <p:nvPr userDrawn="1"/>
          </p:nvSpPr>
          <p:spPr>
            <a:xfrm>
              <a:off x="1265454" y="6369795"/>
              <a:ext cx="5355187" cy="340927"/>
            </a:xfrm>
            <a:prstGeom prst="rect">
              <a:avLst/>
            </a:prstGeom>
            <a:noFill/>
          </p:spPr>
          <p:txBody>
            <a:bodyPr wrap="square" lIns="0" b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World Free of High Risk Roads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B8F953B-1CD9-4D0E-8E8C-D00A36DDA1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957" y="6528429"/>
              <a:ext cx="598364" cy="238131"/>
            </a:xfrm>
            <a:prstGeom prst="rect">
              <a:avLst/>
            </a:prstGeom>
          </p:spPr>
        </p:pic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58B1955F-375B-45BF-A82A-05AC3E965D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960" y="1341773"/>
            <a:ext cx="77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ctr">
              <a:defRPr sz="3600" b="1" i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For more information</a:t>
            </a:r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ACCBF5F-F9AB-4A72-A53E-91052C5D0E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8651" y="3284960"/>
            <a:ext cx="237172" cy="23717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F11812D-0CB9-45CF-9021-CFC951DCB8A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3628" y="3975485"/>
            <a:ext cx="237172" cy="2371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9C849D-0C5A-4AAC-AAC0-A87759B29CD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654" y="4333254"/>
            <a:ext cx="234147" cy="23414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47508FA-5034-4C94-8471-B3FD1CE6A44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369679" y="3637856"/>
            <a:ext cx="242045" cy="24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02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" y="1422401"/>
            <a:ext cx="12213167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>
              <a:solidFill>
                <a:schemeClr val="bg1"/>
              </a:solidFill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5913" y="301626"/>
            <a:ext cx="11282705" cy="1001617"/>
          </a:xfrm>
        </p:spPr>
        <p:txBody>
          <a:bodyPr/>
          <a:lstStyle>
            <a:lvl1pPr>
              <a:defRPr sz="4000" b="1" i="0" cap="none" baseline="0">
                <a:solidFill>
                  <a:srgbClr val="003B6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C282A873-8C1C-4EB9-B055-AFD5E1FD944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80484" y="6206223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00B0F0"/>
                </a:solidFill>
              </a:defRPr>
            </a:lvl1pPr>
          </a:lstStyle>
          <a:p>
            <a:pPr>
              <a:defRPr/>
            </a:pPr>
            <a:fld id="{0A66B9E3-A24B-4EB6-8ECD-F1C310F92A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B6AFA8-3797-480C-9C13-F8DD38DF2B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943" y="6125506"/>
            <a:ext cx="1369670" cy="360000"/>
          </a:xfrm>
          <a:prstGeom prst="rect">
            <a:avLst/>
          </a:prstGeom>
        </p:spPr>
      </p:pic>
      <p:pic>
        <p:nvPicPr>
          <p:cNvPr id="16" name="Picture 15" descr="A picture containing clipart&#10;&#10;Description automatically generated">
            <a:extLst>
              <a:ext uri="{FF2B5EF4-FFF2-40B4-BE49-F238E27FC236}">
                <a16:creationId xmlns:a16="http://schemas.microsoft.com/office/drawing/2014/main" id="{03C2BAB1-6E3E-46E7-AE30-03BD9EABF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883" y="6088380"/>
            <a:ext cx="780633" cy="36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DD5898-72F0-4B56-9945-37EE9E0121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234" y="6099003"/>
            <a:ext cx="835688" cy="4723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4FC16C-5625-49AB-B67C-5B4512B9F7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219" y="6125506"/>
            <a:ext cx="1123835" cy="4458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83D1CF-8680-4BC3-9AC8-659389D8D18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323494" y="6175430"/>
            <a:ext cx="1800000" cy="4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6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" y="1422401"/>
            <a:ext cx="12213167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>
              <a:solidFill>
                <a:schemeClr val="bg1"/>
              </a:solidFill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5913" y="301626"/>
            <a:ext cx="11282705" cy="1001617"/>
          </a:xfrm>
        </p:spPr>
        <p:txBody>
          <a:bodyPr/>
          <a:lstStyle>
            <a:lvl1pPr>
              <a:defRPr sz="4000" b="1" i="0">
                <a:solidFill>
                  <a:srgbClr val="003B6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5083" y="1705384"/>
            <a:ext cx="11303000" cy="4494645"/>
          </a:xfrm>
        </p:spPr>
        <p:txBody>
          <a:bodyPr>
            <a:normAutofit/>
          </a:bodyPr>
          <a:lstStyle>
            <a:lvl1pPr marL="571500" indent="-571500">
              <a:lnSpc>
                <a:spcPct val="100000"/>
              </a:lnSpc>
              <a:spcBef>
                <a:spcPts val="24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tabLst>
                <a:tab pos="8402638" algn="r"/>
              </a:tabLst>
              <a:defRPr lang="en-US" sz="36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MS PGothic" pitchFamily="34" charset="-128"/>
                <a:cs typeface="Arial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>
                <a:solidFill>
                  <a:srgbClr val="00B0F0"/>
                </a:solidFill>
              </a:defRPr>
            </a:lvl1pPr>
          </a:lstStyle>
          <a:p>
            <a:pPr>
              <a:defRPr/>
            </a:pPr>
            <a:fld id="{0A66B9E3-A24B-4EB6-8ECD-F1C310F92A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5FAB1F-9594-453E-B1B9-7D0A397FD3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943" y="6275634"/>
            <a:ext cx="1369670" cy="36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664AD9-99A0-44CE-89B3-0519700278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219" y="6275634"/>
            <a:ext cx="1123835" cy="445842"/>
          </a:xfrm>
          <a:prstGeom prst="rect">
            <a:avLst/>
          </a:prstGeom>
        </p:spPr>
      </p:pic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534E9ABD-F719-4F19-AC34-19D837A2E0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379" y="6238508"/>
            <a:ext cx="861138" cy="3971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5E6881-DAED-40C1-B4F9-3B64AC3B15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234" y="6249131"/>
            <a:ext cx="835688" cy="4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27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7640549-C458-4BAE-AD1B-5664B4B8CA40}"/>
              </a:ext>
            </a:extLst>
          </p:cNvPr>
          <p:cNvSpPr/>
          <p:nvPr userDrawn="1"/>
        </p:nvSpPr>
        <p:spPr>
          <a:xfrm>
            <a:off x="4436188" y="0"/>
            <a:ext cx="7770556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07D8241-1F86-47E7-8C45-A9870DAEB5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6960" y="790176"/>
            <a:ext cx="7740000" cy="720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lang="en-US" sz="28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28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28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2800" b="1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slide heading</a:t>
            </a:r>
          </a:p>
        </p:txBody>
      </p:sp>
    </p:spTree>
    <p:extLst>
      <p:ext uri="{BB962C8B-B14F-4D97-AF65-F5344CB8AC3E}">
        <p14:creationId xmlns:p14="http://schemas.microsoft.com/office/powerpoint/2010/main" val="38028228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A374220-AAC2-4624-913E-389BCCCE1B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837" t="21910"/>
          <a:stretch/>
        </p:blipFill>
        <p:spPr>
          <a:xfrm>
            <a:off x="-15868" y="0"/>
            <a:ext cx="1043418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1CCBA2-BB56-427A-8A7B-4A6831338405}"/>
              </a:ext>
            </a:extLst>
          </p:cNvPr>
          <p:cNvSpPr/>
          <p:nvPr userDrawn="1"/>
        </p:nvSpPr>
        <p:spPr>
          <a:xfrm>
            <a:off x="-15868" y="0"/>
            <a:ext cx="10434181" cy="6858000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46000">
                <a:schemeClr val="bg1">
                  <a:lumMod val="95000"/>
                  <a:alpha val="0"/>
                </a:schemeClr>
              </a:gs>
            </a:gsLst>
            <a:lin ang="162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9121835" y="6277115"/>
            <a:ext cx="2709036" cy="353943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 algn="r"/>
            <a:r>
              <a:rPr lang="en-US" sz="2000" b="1" dirty="0">
                <a:solidFill>
                  <a:srgbClr val="FFFFFF"/>
                </a:solidFill>
                <a:latin typeface="Trade Gothic LT Std"/>
                <a:cs typeface="Trade Gothic LT Std"/>
              </a:rPr>
              <a:t>www.irap.org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839A0DF-263D-4DBC-9962-1D879642B975}"/>
              </a:ext>
            </a:extLst>
          </p:cNvPr>
          <p:cNvSpPr txBox="1">
            <a:spLocks/>
          </p:cNvSpPr>
          <p:nvPr userDrawn="1"/>
        </p:nvSpPr>
        <p:spPr>
          <a:xfrm>
            <a:off x="729600" y="4527971"/>
            <a:ext cx="10310400" cy="720000"/>
          </a:xfrm>
          <a:prstGeom prst="rect">
            <a:avLst/>
          </a:prstGeom>
        </p:spPr>
        <p:txBody>
          <a:bodyPr lIns="0" bIns="0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1"/>
                </a:solidFill>
                <a:latin typeface="TradeGothic Bold"/>
                <a:ea typeface="+mn-ea"/>
                <a:cs typeface="TradeGothic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Curves.jpg">
            <a:extLst>
              <a:ext uri="{FF2B5EF4-FFF2-40B4-BE49-F238E27FC236}">
                <a16:creationId xmlns:a16="http://schemas.microsoft.com/office/drawing/2014/main" id="{AD39EC5A-7C60-4726-880F-A3395CC04C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44" y="0"/>
            <a:ext cx="7770556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EE21E-A4B3-4A7D-8E86-BED3B0EFBE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793" y="4739767"/>
            <a:ext cx="774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Click to add title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C140D-5C6F-40DF-819A-068C6E2585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793" y="5761012"/>
            <a:ext cx="7740000" cy="87004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400" kern="1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add Job title, Organisation</a:t>
            </a:r>
          </a:p>
          <a:p>
            <a:pPr lvl="0"/>
            <a:r>
              <a:rPr lang="en-GB" noProof="0" dirty="0"/>
              <a:t>Click to add Date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E0D65B4-DEC9-4CE4-A2F8-752D8F6880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3793" y="5397623"/>
            <a:ext cx="7740000" cy="4062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4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add Presenter Name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D8FB21-240E-077E-04E9-4782A2F86A37}"/>
              </a:ext>
            </a:extLst>
          </p:cNvPr>
          <p:cNvSpPr txBox="1"/>
          <p:nvPr userDrawn="1"/>
        </p:nvSpPr>
        <p:spPr>
          <a:xfrm>
            <a:off x="9891317" y="6010289"/>
            <a:ext cx="2031777" cy="353943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 algn="r"/>
            <a:r>
              <a:rPr lang="en-US" sz="2000" b="1" dirty="0">
                <a:solidFill>
                  <a:srgbClr val="FFFFFF"/>
                </a:solidFill>
                <a:latin typeface="Trade Gothic LT Std"/>
                <a:cs typeface="Trade Gothic LT Std"/>
              </a:rPr>
              <a:t>www.irap.org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7C513B4-E193-CF51-8E84-E3479B24289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1202" y="4340580"/>
            <a:ext cx="1609669" cy="640604"/>
          </a:xfrm>
          <a:prstGeom prst="rect">
            <a:avLst/>
          </a:prstGeom>
        </p:spPr>
      </p:pic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C16FFF35-5C4D-BFDB-C8A2-3B8C124B251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524246" y="4983318"/>
            <a:ext cx="3667754" cy="10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646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726960" y="790176"/>
            <a:ext cx="774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  <a:defRPr sz="32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 b="1" i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94728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D080A-8C1B-4C25-B67F-E5FAB497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42E54F-B6CF-424F-AA35-CE7D0A248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56C81-87CE-49E8-B3C4-836C278F0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C6F1E-BE77-4CEE-ABD9-5B21919698C3}" type="datetimeFigureOut">
              <a:rPr lang="en-GB" smtClean="0"/>
              <a:t>11/04/2024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773C1-A83A-4BCA-8178-B4D1497D2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1B06A-88A3-477C-BBC8-83B1AFDC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01A9-4519-42D5-A5A0-94AED2D564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309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/>
      </p:transition>
    </mc:Choice>
    <mc:Fallback xmlns="">
      <p:transition spd="slow" advClick="0" advTm="30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9B1E5-48AD-3B41-86A8-C4A3EEE73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8FFA1-F008-ED4C-9D33-74F236F13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DABC0-9446-0742-81FD-983DBF895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DB63-EB8C-2846-9072-5A2C974E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56F5A-8648-CE43-BDB8-957240040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626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7932C-7677-6E4F-A4C8-5D05196C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C7C3D-505A-7F40-B6DE-367481E39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85801-343C-3D44-9E46-DE0EAB39A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7E448-3810-9742-867E-F0617245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D9374-6A0E-6C43-9531-E9E5958C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77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377AC-3707-764D-97EA-9ACDA258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9B7D5-6894-9C42-B22B-94C8F877E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010ED-EEF7-EA4A-9F7E-9CB8A572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BC5FA-6928-BF40-B761-F2FE3DE8D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79EAC-9B4D-0D43-B62C-FF84B35C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466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7BE36-0C63-A740-8F2C-DC25FD6A6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9EC7-5768-3647-BDB9-8720DE54E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34337-D776-AD46-9587-1DF669118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4F728-211D-D04A-94B3-099E4F48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3BFFF-EB41-C246-B112-AD95EA0AE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55972-E7E3-C840-8A81-7F7EC656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026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B5924-93AF-0342-A0AE-2F630A065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75B19-C72F-D84F-86F8-CD2F4E73C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81E9B4-A14C-7A42-AF69-4A498B61C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29805F-DE5D-1A44-B72F-D63C895DD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BEAB6D-D061-324C-8C5B-ECACF7EF2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20A089-96E4-0642-9ADF-0A6604499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990541-75AA-9F47-9715-36152E95E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308660-E3D1-4048-AF95-AC8FF0686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508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3F1B9-ECF2-654C-85D3-73ED475BD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A5373B-9568-0949-A237-B6047EC60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699387-0F9F-0940-8D31-88731C297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6C2432-03F7-034B-8F4B-38D7DCC9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027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98CE5-E786-2D40-A129-456F945B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454024-8E83-4141-ABB5-17172E14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53178-055E-FE4A-A70A-B8643B4E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263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C27-E901-AD41-BA5E-110D633B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C1179-59F1-B540-9FE5-D4217DD9F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CD20F-DAB6-C246-8CC5-EF1347EF3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84614-52B7-BD45-A6BA-FA9DCA777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52267-3477-0646-A91D-5447A8A0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2A696-B723-564A-9C28-09EE697B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679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FAEB0-ECD4-5848-98D7-D6023EABE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8C3B8C-9FAF-1F46-9782-81907EE50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A48A9-5359-FA48-A5C7-4C13624D7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B043F-B727-FF42-8219-852975A3D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62216-AEB7-3C47-BB5D-17677D9C9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6369F-22E8-C749-9B85-63EE3E9C1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01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3ED5-90FC-B742-8055-548385860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AD88C-E38E-694A-A899-13892D235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1815F-1E0F-2841-9D2E-5D1F5D93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14FBE-39EF-844C-AA6D-77B65651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D4682-BEB5-0240-B714-FB388D26C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835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E28BBB-1F0F-B542-BC56-636E8144FB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0525D-E7A9-B84C-851F-7FAC186F8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934E7-707A-144D-9774-90218FC29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54696-D9E4-8A44-98D9-9E61665EA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7C4D6-8A81-5245-A1A6-80CF52087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64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9121835" y="6277115"/>
            <a:ext cx="2709036" cy="353943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 algn="r"/>
            <a:r>
              <a:rPr lang="en-US" sz="2000" b="1" dirty="0">
                <a:solidFill>
                  <a:srgbClr val="FFFFFF"/>
                </a:solidFill>
                <a:latin typeface="Trade Gothic LT Std"/>
                <a:cs typeface="Trade Gothic LT Std"/>
              </a:rPr>
              <a:t>www.irap.org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839A0DF-263D-4DBC-9962-1D879642B975}"/>
              </a:ext>
            </a:extLst>
          </p:cNvPr>
          <p:cNvSpPr txBox="1">
            <a:spLocks/>
          </p:cNvSpPr>
          <p:nvPr userDrawn="1"/>
        </p:nvSpPr>
        <p:spPr>
          <a:xfrm>
            <a:off x="729600" y="4527971"/>
            <a:ext cx="10310400" cy="720000"/>
          </a:xfrm>
          <a:prstGeom prst="rect">
            <a:avLst/>
          </a:prstGeom>
        </p:spPr>
        <p:txBody>
          <a:bodyPr lIns="0" bIns="0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1"/>
                </a:solidFill>
                <a:latin typeface="TradeGothic Bold"/>
                <a:ea typeface="+mn-ea"/>
                <a:cs typeface="TradeGothic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Curves.jpg">
            <a:extLst>
              <a:ext uri="{FF2B5EF4-FFF2-40B4-BE49-F238E27FC236}">
                <a16:creationId xmlns:a16="http://schemas.microsoft.com/office/drawing/2014/main" id="{AD39EC5A-7C60-4726-880F-A3395CC04C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5855" y="-13985"/>
            <a:ext cx="7848600" cy="692687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51D87C-329A-4390-B525-89A875A45ABE}"/>
              </a:ext>
            </a:extLst>
          </p:cNvPr>
          <p:cNvSpPr txBox="1"/>
          <p:nvPr userDrawn="1"/>
        </p:nvSpPr>
        <p:spPr>
          <a:xfrm>
            <a:off x="9747408" y="6277114"/>
            <a:ext cx="2031777" cy="353943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 algn="r"/>
            <a:r>
              <a:rPr lang="en-US" sz="2000" b="1" dirty="0">
                <a:solidFill>
                  <a:srgbClr val="FFFFFF"/>
                </a:solidFill>
                <a:latin typeface="Trade Gothic LT Std"/>
                <a:cs typeface="Trade Gothic LT Std"/>
              </a:rPr>
              <a:t>www.irap.org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B943CA8-D622-4AD4-BA3F-81A806CDA2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9516" y="5674587"/>
            <a:ext cx="1609669" cy="640604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84FC4D2-0E59-4F7E-A9D1-1866B6A045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799" y="4710264"/>
            <a:ext cx="3137401" cy="87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09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4AC007-E39C-4B23-954A-218260629C07}"/>
              </a:ext>
            </a:extLst>
          </p:cNvPr>
          <p:cNvSpPr/>
          <p:nvPr userDrawn="1"/>
        </p:nvSpPr>
        <p:spPr>
          <a:xfrm>
            <a:off x="2416237" y="0"/>
            <a:ext cx="9775767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15" name="Picture 14" descr="Curves.jpg">
            <a:extLst>
              <a:ext uri="{FF2B5EF4-FFF2-40B4-BE49-F238E27FC236}">
                <a16:creationId xmlns:a16="http://schemas.microsoft.com/office/drawing/2014/main" id="{C9940490-C148-4906-AF01-9C111F2352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8193" y="0"/>
            <a:ext cx="7770556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542DB7E-9741-4300-92B5-1CF093B4C0AC}"/>
              </a:ext>
            </a:extLst>
          </p:cNvPr>
          <p:cNvSpPr txBox="1"/>
          <p:nvPr userDrawn="1"/>
        </p:nvSpPr>
        <p:spPr>
          <a:xfrm>
            <a:off x="10051759" y="6420662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5008E6-C67B-460F-AA3B-7F7C7DB49A15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34D9CDD-A7BE-4BA9-A64D-D511FC4B1716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2A6967C-B166-46B0-A589-E56E7445F7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5F825A79-AFA8-4540-8624-3FD9D0539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960" y="1244901"/>
            <a:ext cx="77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Financing for 3-Star or Better Roads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7EE3E72-FD06-447B-9AD6-A8B08B6323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6960" y="2085827"/>
            <a:ext cx="7740000" cy="288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r>
              <a:rPr lang="en-US" dirty="0"/>
              <a:t>Policy metric drives investments</a:t>
            </a:r>
          </a:p>
          <a:p>
            <a:r>
              <a:rPr lang="en-US" dirty="0"/>
              <a:t>Business case for Treasury</a:t>
            </a:r>
          </a:p>
          <a:p>
            <a:r>
              <a:rPr lang="en-US" dirty="0" err="1"/>
              <a:t>Optimised</a:t>
            </a:r>
            <a:r>
              <a:rPr lang="en-US" dirty="0"/>
              <a:t> investment to save lives</a:t>
            </a:r>
          </a:p>
          <a:p>
            <a:r>
              <a:rPr lang="en-US" dirty="0"/>
              <a:t>Development Bank finance</a:t>
            </a:r>
          </a:p>
          <a:p>
            <a:r>
              <a:rPr lang="en-US" dirty="0"/>
              <a:t>Innovative PPP options</a:t>
            </a:r>
          </a:p>
        </p:txBody>
      </p:sp>
    </p:spTree>
    <p:extLst>
      <p:ext uri="{BB962C8B-B14F-4D97-AF65-F5344CB8AC3E}">
        <p14:creationId xmlns:p14="http://schemas.microsoft.com/office/powerpoint/2010/main" val="34265535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7640549-C458-4BAE-AD1B-5664B4B8CA40}"/>
              </a:ext>
            </a:extLst>
          </p:cNvPr>
          <p:cNvSpPr/>
          <p:nvPr userDrawn="1"/>
        </p:nvSpPr>
        <p:spPr>
          <a:xfrm>
            <a:off x="4408195" y="0"/>
            <a:ext cx="7770556" cy="6858000"/>
          </a:xfrm>
          <a:prstGeom prst="rect">
            <a:avLst/>
          </a:prstGeom>
          <a:blipFill dpi="0" rotWithShape="1">
            <a:blip r:embed="rId2" cstate="email">
              <a:alphaModFix amt="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6DD5E6F-42DB-4624-9FC0-384DBEFD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14000"/>
            <a:ext cx="77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3200" b="1" i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737875B-BA5B-4B0A-A673-2ECCBE6A5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367408"/>
            <a:ext cx="7740000" cy="37805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2000" b="0" i="0">
                <a:solidFill>
                  <a:srgbClr val="575A68"/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C9C210-6204-4C3F-BD8E-A0D35904FD9F}"/>
              </a:ext>
            </a:extLst>
          </p:cNvPr>
          <p:cNvSpPr txBox="1"/>
          <p:nvPr userDrawn="1"/>
        </p:nvSpPr>
        <p:spPr>
          <a:xfrm>
            <a:off x="10051759" y="6415961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184A98C-0ADA-4992-A660-8FF6E9D12C2C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78CA925-F2EA-41E1-841D-A9614FC56155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n-US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libre de </a:t>
            </a:r>
            <a:r>
              <a:rPr lang="en-US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carreteras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alto </a:t>
            </a:r>
            <a:r>
              <a:rPr lang="en-US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F8FE2BA-D8E6-4007-8CB1-F63C43F49D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162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Rap-Home-ROAD-USERS-v2-Banner.jpg">
            <a:extLst>
              <a:ext uri="{FF2B5EF4-FFF2-40B4-BE49-F238E27FC236}">
                <a16:creationId xmlns:a16="http://schemas.microsoft.com/office/drawing/2014/main" id="{4DDE500F-CDD7-44A8-9086-06CA00550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5157" y="563238"/>
            <a:ext cx="2417212" cy="541926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0524A80-F113-4AF0-BD25-26359115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1" y="1507894"/>
            <a:ext cx="50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 b="1" i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8020706-F0B1-4F53-A894-2A645464A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811" y="2227894"/>
            <a:ext cx="5040000" cy="288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80000" indent="-180000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defRPr sz="2000" b="0" i="0">
                <a:solidFill>
                  <a:srgbClr val="575A68"/>
                </a:solidFill>
                <a:latin typeface="Montserrat" panose="02000505000000020004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D4F9CD-C0E7-4098-A65A-8E283596FB4A}"/>
              </a:ext>
            </a:extLst>
          </p:cNvPr>
          <p:cNvSpPr txBox="1"/>
          <p:nvPr userDrawn="1"/>
        </p:nvSpPr>
        <p:spPr>
          <a:xfrm>
            <a:off x="10051759" y="6415961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3A7D0EE-A239-490D-9CCC-8700D32F6611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78F6D51-738A-4BE9-A3B6-C703D65F353C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6C5C8D1-23FB-43D6-9470-05F5904BA0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975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F46892-0019-49E0-AD57-7EC8B265992F}"/>
              </a:ext>
            </a:extLst>
          </p:cNvPr>
          <p:cNvSpPr txBox="1"/>
          <p:nvPr userDrawn="1"/>
        </p:nvSpPr>
        <p:spPr>
          <a:xfrm>
            <a:off x="10051759" y="6430484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9FA346-4EBE-46CB-A723-8E866B2B8E71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7B0DD16-3917-4CA4-982E-A46803A90A1B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11021C-7A9F-4374-832E-C8E4A597E6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7E9EB9EC-A9A4-4394-B6ED-C20723799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1" y="1507894"/>
            <a:ext cx="10597154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ctr">
              <a:defRPr sz="28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1" name="Picture 20" descr="Stars.pdf">
            <a:extLst>
              <a:ext uri="{FF2B5EF4-FFF2-40B4-BE49-F238E27FC236}">
                <a16:creationId xmlns:a16="http://schemas.microsoft.com/office/drawing/2014/main" id="{3D33AF39-101B-4553-AFEF-747C7B3358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2" y="2673639"/>
            <a:ext cx="11027868" cy="241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92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960000" y="3684475"/>
            <a:ext cx="2976000" cy="180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1600" b="0" i="0">
                <a:solidFill>
                  <a:srgbClr val="575A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0" hasCustomPrompt="1"/>
          </p:nvPr>
        </p:nvSpPr>
        <p:spPr>
          <a:xfrm>
            <a:off x="8313280" y="3684475"/>
            <a:ext cx="2976000" cy="180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608000" y="3684475"/>
            <a:ext cx="2976000" cy="180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rgbClr val="008752"/>
              </a:buClr>
              <a:buFontTx/>
              <a:buNone/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1pPr>
            <a:lvl2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2pPr>
            <a:lvl3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3pPr>
            <a:lvl4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4pPr>
            <a:lvl5pPr>
              <a:defRPr sz="1600" b="0" i="0">
                <a:solidFill>
                  <a:srgbClr val="575A68"/>
                </a:solidFill>
                <a:latin typeface="Trade Gothic LT Std"/>
                <a:cs typeface="Trade Gothic LT Std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22" name="Picture 21" descr="Green Sta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664" y="2539711"/>
            <a:ext cx="1406144" cy="1066800"/>
          </a:xfrm>
          <a:prstGeom prst="rect">
            <a:avLst/>
          </a:prstGeom>
        </p:spPr>
      </p:pic>
      <p:pic>
        <p:nvPicPr>
          <p:cNvPr id="23" name="Picture 22" descr="Green Play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0896" y="2539711"/>
            <a:ext cx="1410208" cy="1066800"/>
          </a:xfrm>
          <a:prstGeom prst="rect">
            <a:avLst/>
          </a:prstGeom>
        </p:spPr>
      </p:pic>
      <p:pic>
        <p:nvPicPr>
          <p:cNvPr id="24" name="Picture 23" descr="Green Cloud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1651" y="2620075"/>
            <a:ext cx="1499616" cy="10668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C9FFA04-9743-47C8-8E60-1B3351A0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1390619"/>
            <a:ext cx="1032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32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493092-94DC-4740-A8C4-5D157B7B7721}"/>
              </a:ext>
            </a:extLst>
          </p:cNvPr>
          <p:cNvSpPr txBox="1"/>
          <p:nvPr userDrawn="1"/>
        </p:nvSpPr>
        <p:spPr>
          <a:xfrm>
            <a:off x="10051759" y="6392211"/>
            <a:ext cx="1570163" cy="29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200" b="1" dirty="0">
                <a:solidFill>
                  <a:srgbClr val="0C7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www.irap.org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F7A9B0B-825B-4956-B6FD-BCF7B719A35A}"/>
              </a:ext>
            </a:extLst>
          </p:cNvPr>
          <p:cNvCxnSpPr>
            <a:cxnSpLocks/>
          </p:cNvCxnSpPr>
          <p:nvPr userDrawn="1"/>
        </p:nvCxnSpPr>
        <p:spPr>
          <a:xfrm>
            <a:off x="0" y="6425362"/>
            <a:ext cx="12178749" cy="0"/>
          </a:xfrm>
          <a:prstGeom prst="line">
            <a:avLst/>
          </a:prstGeom>
          <a:ln w="6350">
            <a:solidFill>
              <a:srgbClr val="575A6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A1C6D93-FE53-4371-9F26-5361AC0A5121}"/>
              </a:ext>
            </a:extLst>
          </p:cNvPr>
          <p:cNvSpPr txBox="1"/>
          <p:nvPr userDrawn="1"/>
        </p:nvSpPr>
        <p:spPr>
          <a:xfrm>
            <a:off x="1265454" y="6369795"/>
            <a:ext cx="5355187" cy="340927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World Free of High Risk Roads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C95DE72-DF70-4351-A13E-CE7A16C38BD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8" y="6539592"/>
            <a:ext cx="607260" cy="24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220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 Page.pdf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5631529-053C-4C48-92E9-66344D380232}"/>
              </a:ext>
            </a:extLst>
          </p:cNvPr>
          <p:cNvGrpSpPr/>
          <p:nvPr userDrawn="1"/>
        </p:nvGrpSpPr>
        <p:grpSpPr>
          <a:xfrm>
            <a:off x="0" y="6369795"/>
            <a:ext cx="12178749" cy="396765"/>
            <a:chOff x="0" y="6369795"/>
            <a:chExt cx="12178749" cy="39676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3719A3-38FB-45C2-8D86-28D958644AD9}"/>
                </a:ext>
              </a:extLst>
            </p:cNvPr>
            <p:cNvSpPr txBox="1"/>
            <p:nvPr userDrawn="1"/>
          </p:nvSpPr>
          <p:spPr>
            <a:xfrm>
              <a:off x="10051759" y="6392211"/>
              <a:ext cx="1570163" cy="2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27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www.irap.org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95ED322-8C97-47B4-86AC-30228B6971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25362"/>
              <a:ext cx="12178749" cy="0"/>
            </a:xfrm>
            <a:prstGeom prst="line">
              <a:avLst/>
            </a:prstGeom>
            <a:ln w="6350">
              <a:solidFill>
                <a:srgbClr val="575A6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D31599-40CB-4C68-9D67-B8102CE1A57E}"/>
                </a:ext>
              </a:extLst>
            </p:cNvPr>
            <p:cNvSpPr txBox="1"/>
            <p:nvPr userDrawn="1"/>
          </p:nvSpPr>
          <p:spPr>
            <a:xfrm>
              <a:off x="1265454" y="6369795"/>
              <a:ext cx="5355187" cy="340927"/>
            </a:xfrm>
            <a:prstGeom prst="rect">
              <a:avLst/>
            </a:prstGeom>
            <a:noFill/>
          </p:spPr>
          <p:txBody>
            <a:bodyPr wrap="square" lIns="0" b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World Free of High Risk Roads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B6C29DF-72D7-4E54-9D83-3250ED4569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957" y="6528429"/>
              <a:ext cx="598364" cy="23813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EBF6EE8-AD02-46BC-BC1C-42377086D6B5}"/>
              </a:ext>
            </a:extLst>
          </p:cNvPr>
          <p:cNvSpPr txBox="1"/>
          <p:nvPr userDrawn="1"/>
        </p:nvSpPr>
        <p:spPr>
          <a:xfrm>
            <a:off x="2095162" y="1922854"/>
            <a:ext cx="5355187" cy="2816156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magna, a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et. Nam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tempus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sz="20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et.”</a:t>
            </a:r>
            <a:br>
              <a:rPr lang="en-US" sz="2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i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 Bloggs</a:t>
            </a:r>
            <a:endParaRPr lang="en-US" sz="20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5784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 Page.pdf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CF5C7F8-85E3-4328-A290-905129EC5128}"/>
              </a:ext>
            </a:extLst>
          </p:cNvPr>
          <p:cNvGrpSpPr/>
          <p:nvPr userDrawn="1"/>
        </p:nvGrpSpPr>
        <p:grpSpPr>
          <a:xfrm>
            <a:off x="13251" y="6304442"/>
            <a:ext cx="12178749" cy="396765"/>
            <a:chOff x="0" y="6369795"/>
            <a:chExt cx="12178749" cy="39676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4029D01-46C7-4F9D-9D74-286E927288F3}"/>
                </a:ext>
              </a:extLst>
            </p:cNvPr>
            <p:cNvSpPr txBox="1"/>
            <p:nvPr userDrawn="1"/>
          </p:nvSpPr>
          <p:spPr>
            <a:xfrm>
              <a:off x="10051759" y="6392211"/>
              <a:ext cx="1570163" cy="2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27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www.irap.org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19D2A66-4FD7-483C-8B15-8DC6FC40F6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25362"/>
              <a:ext cx="12178749" cy="0"/>
            </a:xfrm>
            <a:prstGeom prst="line">
              <a:avLst/>
            </a:prstGeom>
            <a:ln w="6350">
              <a:solidFill>
                <a:srgbClr val="575A6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834E15D-18C0-4D6B-99FD-4DB7E1975F40}"/>
                </a:ext>
              </a:extLst>
            </p:cNvPr>
            <p:cNvSpPr txBox="1"/>
            <p:nvPr userDrawn="1"/>
          </p:nvSpPr>
          <p:spPr>
            <a:xfrm>
              <a:off x="1265454" y="6369795"/>
              <a:ext cx="5355187" cy="340927"/>
            </a:xfrm>
            <a:prstGeom prst="rect">
              <a:avLst/>
            </a:prstGeom>
            <a:noFill/>
          </p:spPr>
          <p:txBody>
            <a:bodyPr wrap="square" lIns="0" b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World Free of High Risk Roads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B8F953B-1CD9-4D0E-8E8C-D00A36DDA1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957" y="6528429"/>
              <a:ext cx="598364" cy="238131"/>
            </a:xfrm>
            <a:prstGeom prst="rect">
              <a:avLst/>
            </a:prstGeom>
          </p:spPr>
        </p:pic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58B1955F-375B-45BF-A82A-05AC3E965D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960" y="1341773"/>
            <a:ext cx="7740000" cy="7200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ctr">
              <a:defRPr sz="3600" b="1" i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For more information</a:t>
            </a:r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ACCBF5F-F9AB-4A72-A53E-91052C5D0E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8651" y="3284960"/>
            <a:ext cx="237172" cy="23717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F11812D-0CB9-45CF-9021-CFC951DCB8A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3628" y="3975485"/>
            <a:ext cx="237172" cy="2371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9C849D-0C5A-4AAC-AAC0-A87759B29CD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654" y="4333254"/>
            <a:ext cx="234147" cy="23414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47508FA-5034-4C94-8471-B3FD1CE6A44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369679" y="3637856"/>
            <a:ext cx="242045" cy="24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724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" y="1422401"/>
            <a:ext cx="12213167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>
              <a:solidFill>
                <a:schemeClr val="bg1"/>
              </a:solidFill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5913" y="301626"/>
            <a:ext cx="11282705" cy="1001617"/>
          </a:xfrm>
        </p:spPr>
        <p:txBody>
          <a:bodyPr/>
          <a:lstStyle>
            <a:lvl1pPr>
              <a:defRPr sz="4000" b="1" i="0" cap="none" baseline="0">
                <a:solidFill>
                  <a:srgbClr val="003B6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C282A873-8C1C-4EB9-B055-AFD5E1FD944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80484" y="6206223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00B0F0"/>
                </a:solidFill>
              </a:defRPr>
            </a:lvl1pPr>
          </a:lstStyle>
          <a:p>
            <a:pPr>
              <a:defRPr/>
            </a:pPr>
            <a:fld id="{0A66B9E3-A24B-4EB6-8ECD-F1C310F92A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B6AFA8-3797-480C-9C13-F8DD38DF2B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7943" y="6125506"/>
            <a:ext cx="1369670" cy="360000"/>
          </a:xfrm>
          <a:prstGeom prst="rect">
            <a:avLst/>
          </a:prstGeom>
        </p:spPr>
      </p:pic>
      <p:pic>
        <p:nvPicPr>
          <p:cNvPr id="16" name="Picture 15" descr="A picture containing clipart&#10;&#10;Description automatically generated">
            <a:extLst>
              <a:ext uri="{FF2B5EF4-FFF2-40B4-BE49-F238E27FC236}">
                <a16:creationId xmlns:a16="http://schemas.microsoft.com/office/drawing/2014/main" id="{03C2BAB1-6E3E-46E7-AE30-03BD9EABF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0883" y="6088380"/>
            <a:ext cx="780633" cy="36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DD5898-72F0-4B56-9945-37EE9E0121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234" y="6099003"/>
            <a:ext cx="835688" cy="4723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4FC16C-5625-49AB-B67C-5B4512B9F7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7219" y="6125506"/>
            <a:ext cx="1123835" cy="4458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83D1CF-8680-4BC3-9AC8-659389D8D18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494" y="6175430"/>
            <a:ext cx="1800000" cy="4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119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" y="1422401"/>
            <a:ext cx="12213167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>
              <a:solidFill>
                <a:schemeClr val="bg1"/>
              </a:solidFill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5913" y="301626"/>
            <a:ext cx="11282705" cy="1001617"/>
          </a:xfrm>
        </p:spPr>
        <p:txBody>
          <a:bodyPr/>
          <a:lstStyle>
            <a:lvl1pPr>
              <a:defRPr sz="4000" b="1" i="0">
                <a:solidFill>
                  <a:srgbClr val="003B6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5083" y="1705384"/>
            <a:ext cx="11303000" cy="4494645"/>
          </a:xfrm>
        </p:spPr>
        <p:txBody>
          <a:bodyPr>
            <a:normAutofit/>
          </a:bodyPr>
          <a:lstStyle>
            <a:lvl1pPr marL="571500" indent="-571500">
              <a:lnSpc>
                <a:spcPct val="100000"/>
              </a:lnSpc>
              <a:spcBef>
                <a:spcPts val="24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tabLst>
                <a:tab pos="8402638" algn="r"/>
              </a:tabLst>
              <a:defRPr lang="en-US" sz="36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MS PGothic" pitchFamily="34" charset="-128"/>
                <a:cs typeface="Arial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>
                <a:solidFill>
                  <a:srgbClr val="00B0F0"/>
                </a:solidFill>
              </a:defRPr>
            </a:lvl1pPr>
          </a:lstStyle>
          <a:p>
            <a:pPr>
              <a:defRPr/>
            </a:pPr>
            <a:fld id="{0A66B9E3-A24B-4EB6-8ECD-F1C310F92A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5FAB1F-9594-453E-B1B9-7D0A397FD3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7943" y="6275634"/>
            <a:ext cx="1369670" cy="36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664AD9-99A0-44CE-89B3-0519700278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7219" y="6275634"/>
            <a:ext cx="1123835" cy="445842"/>
          </a:xfrm>
          <a:prstGeom prst="rect">
            <a:avLst/>
          </a:prstGeom>
        </p:spPr>
      </p:pic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534E9ABD-F719-4F19-AC34-19D837A2E0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0379" y="6238508"/>
            <a:ext cx="861138" cy="3971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5E6881-DAED-40C1-B4F9-3B64AC3B15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234" y="6249131"/>
            <a:ext cx="835688" cy="4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317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98CE5-E786-2D40-A129-456F945B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454024-8E83-4141-ABB5-17172E14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53178-055E-FE4A-A70A-B8643B4E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177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">
            <a:extLst>
              <a:ext uri="{FF2B5EF4-FFF2-40B4-BE49-F238E27FC236}">
                <a16:creationId xmlns:a16="http://schemas.microsoft.com/office/drawing/2014/main" id="{2C66E88D-7730-C701-FD78-85100139F8C4}"/>
              </a:ext>
            </a:extLst>
          </p:cNvPr>
          <p:cNvSpPr/>
          <p:nvPr userDrawn="1"/>
        </p:nvSpPr>
        <p:spPr>
          <a:xfrm>
            <a:off x="-1197" y="4473239"/>
            <a:ext cx="12192000" cy="2384761"/>
          </a:xfrm>
          <a:prstGeom prst="rect">
            <a:avLst/>
          </a:prstGeom>
          <a:solidFill>
            <a:srgbClr val="92C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61346917-FD00-1DF3-5878-F0B4915162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456860"/>
            <a:ext cx="7677165" cy="83820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33" name="Picture 10">
            <a:extLst>
              <a:ext uri="{FF2B5EF4-FFF2-40B4-BE49-F238E27FC236}">
                <a16:creationId xmlns:a16="http://schemas.microsoft.com/office/drawing/2014/main" id="{6CAF4FA7-6443-6613-6997-1D8E6381CB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0433" y="5241413"/>
            <a:ext cx="1797325" cy="7401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">
            <a:extLst>
              <a:ext uri="{FF2B5EF4-FFF2-40B4-BE49-F238E27FC236}">
                <a16:creationId xmlns:a16="http://schemas.microsoft.com/office/drawing/2014/main" id="{DAED8077-97A4-ED46-8A25-52AF91FBB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197" y="1012004"/>
            <a:ext cx="12192000" cy="3463405"/>
          </a:xfrm>
          <a:prstGeom prst="rect">
            <a:avLst/>
          </a:prstGeom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F9A04146-1C27-3BE9-D546-4208DE83B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24591"/>
            <a:ext cx="10972800" cy="1219200"/>
          </a:xfrm>
          <a:noFill/>
        </p:spPr>
        <p:txBody>
          <a:bodyPr>
            <a:normAutofit/>
          </a:bodyPr>
          <a:lstStyle>
            <a:lvl1pPr algn="l">
              <a:defRPr sz="3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70739BDA-1997-DB24-57CC-E5515655C789}"/>
              </a:ext>
            </a:extLst>
          </p:cNvPr>
          <p:cNvSpPr/>
          <p:nvPr userDrawn="1"/>
        </p:nvSpPr>
        <p:spPr>
          <a:xfrm flipV="1">
            <a:off x="-1197" y="4465689"/>
            <a:ext cx="12192000" cy="46038"/>
          </a:xfrm>
          <a:prstGeom prst="rect">
            <a:avLst/>
          </a:prstGeom>
          <a:solidFill>
            <a:srgbClr val="588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7" name="Picture 8">
            <a:extLst>
              <a:ext uri="{FF2B5EF4-FFF2-40B4-BE49-F238E27FC236}">
                <a16:creationId xmlns:a16="http://schemas.microsoft.com/office/drawing/2014/main" id="{04507D4D-8123-6801-60DA-3EF84E1856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6598" y="140269"/>
            <a:ext cx="2438400" cy="647700"/>
          </a:xfrm>
          <a:prstGeom prst="rect">
            <a:avLst/>
          </a:prstGeom>
        </p:spPr>
      </p:pic>
      <p:pic>
        <p:nvPicPr>
          <p:cNvPr id="39" name="Picture 32">
            <a:extLst>
              <a:ext uri="{FF2B5EF4-FFF2-40B4-BE49-F238E27FC236}">
                <a16:creationId xmlns:a16="http://schemas.microsoft.com/office/drawing/2014/main" id="{26277C25-0329-946E-AECE-0A1B70B49E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9044" y="571486"/>
            <a:ext cx="1504433" cy="252000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EC8C4546-2343-9107-6943-03C1671ED81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9381" y="465134"/>
            <a:ext cx="1048234" cy="510552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0F0EE81A-DFBC-9E16-63A9-65B2C463FF7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1235" y="544798"/>
            <a:ext cx="982222" cy="388757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628719C1-4C6B-D2B1-5EAA-ECA45E7CB98B}"/>
              </a:ext>
            </a:extLst>
          </p:cNvPr>
          <p:cNvSpPr txBox="1"/>
          <p:nvPr userDrawn="1"/>
        </p:nvSpPr>
        <p:spPr>
          <a:xfrm>
            <a:off x="7157013" y="167684"/>
            <a:ext cx="13708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939393"/>
                </a:solidFill>
              </a:rPr>
              <a:t>MADE SAFER BY: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260E12ED-ABCC-352E-1211-5387D660EE6B}"/>
              </a:ext>
            </a:extLst>
          </p:cNvPr>
          <p:cNvSpPr txBox="1"/>
          <p:nvPr userDrawn="1"/>
        </p:nvSpPr>
        <p:spPr>
          <a:xfrm>
            <a:off x="3023333" y="172981"/>
            <a:ext cx="17219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939393"/>
                </a:solidFill>
              </a:rPr>
              <a:t>FOUNDING SPONSOR: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2F10E0-BC10-829B-0C56-80F7B9B9E6C8}"/>
              </a:ext>
            </a:extLst>
          </p:cNvPr>
          <p:cNvSpPr txBox="1"/>
          <p:nvPr userDrawn="1"/>
        </p:nvSpPr>
        <p:spPr>
          <a:xfrm>
            <a:off x="5295484" y="176831"/>
            <a:ext cx="12811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939393"/>
                </a:solidFill>
              </a:rPr>
              <a:t>MAJOR DONOR:</a:t>
            </a:r>
          </a:p>
        </p:txBody>
      </p:sp>
      <p:pic>
        <p:nvPicPr>
          <p:cNvPr id="45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F77471C-577D-9F66-7ED0-D76C6E6A597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1149" y="544798"/>
            <a:ext cx="549229" cy="286141"/>
          </a:xfrm>
          <a:prstGeom prst="rect">
            <a:avLst/>
          </a:prstGeom>
        </p:spPr>
      </p:pic>
      <p:sp>
        <p:nvSpPr>
          <p:cNvPr id="46" name="CaixaDeTexto 17">
            <a:extLst>
              <a:ext uri="{FF2B5EF4-FFF2-40B4-BE49-F238E27FC236}">
                <a16:creationId xmlns:a16="http://schemas.microsoft.com/office/drawing/2014/main" id="{A4545FB7-B8F5-1D6D-FA78-86FD913DCE7C}"/>
              </a:ext>
            </a:extLst>
          </p:cNvPr>
          <p:cNvSpPr txBox="1"/>
          <p:nvPr userDrawn="1"/>
        </p:nvSpPr>
        <p:spPr>
          <a:xfrm>
            <a:off x="9089841" y="166363"/>
            <a:ext cx="310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39393"/>
                </a:solidFill>
              </a:rPr>
              <a:t>GLOBAL PROGRAMME PARTNERS:</a:t>
            </a:r>
          </a:p>
        </p:txBody>
      </p:sp>
      <p:pic>
        <p:nvPicPr>
          <p:cNvPr id="47" name="Imagem 46" descr="Desenho com traços pretos em fundo branco e letras pretas&#10;&#10;Descrição gerada automaticamente com confiança média">
            <a:extLst>
              <a:ext uri="{FF2B5EF4-FFF2-40B4-BE49-F238E27FC236}">
                <a16:creationId xmlns:a16="http://schemas.microsoft.com/office/drawing/2014/main" id="{05BF8355-A967-B44B-29E5-AC827A3ECBA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5571" y="490913"/>
            <a:ext cx="1526397" cy="3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925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08922"/>
            <a:ext cx="10972800" cy="4477598"/>
          </a:xfrm>
        </p:spPr>
        <p:txBody>
          <a:bodyPr>
            <a:normAutofit/>
          </a:bodyPr>
          <a:lstStyle>
            <a:lvl1pPr>
              <a:defRPr sz="2000"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6531089-FB2C-4746-9D89-B69287C9CF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942" y="391806"/>
            <a:ext cx="9720000" cy="900000"/>
          </a:xfrm>
          <a:prstGeom prst="rect">
            <a:avLst/>
          </a:prstGeom>
          <a:solidFill>
            <a:srgbClr val="E52A4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8792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52A4C"/>
          </a:solidFill>
        </p:spPr>
        <p:txBody>
          <a:bodyPr/>
          <a:lstStyle>
            <a:lvl1pPr marL="216000">
              <a:defRPr b="1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0550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3682"/>
            <a:ext cx="12192001" cy="64499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75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52A4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marL="216000" lvl="0"/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611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00A6F-43A1-41CD-B898-0E662B465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9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6356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yle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98783" y="327992"/>
            <a:ext cx="314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Colour</a:t>
            </a:r>
            <a:r>
              <a:rPr lang="en-GB" baseline="0" dirty="0"/>
              <a:t> pallet: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90331" y="924337"/>
            <a:ext cx="1920000" cy="1440000"/>
          </a:xfrm>
          <a:prstGeom prst="rect">
            <a:avLst/>
          </a:prstGeom>
          <a:solidFill>
            <a:srgbClr val="00AEB4"/>
          </a:solidFill>
        </p:spPr>
        <p:txBody>
          <a:bodyPr wrap="none" rtlCol="0">
            <a:no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Teal</a:t>
            </a:r>
          </a:p>
          <a:p>
            <a:r>
              <a:rPr lang="en-GB" sz="1200" dirty="0">
                <a:solidFill>
                  <a:schemeClr val="bg1"/>
                </a:solidFill>
              </a:rPr>
              <a:t>RGB 0-</a:t>
            </a:r>
            <a:r>
              <a:rPr lang="en-GB" sz="1200" baseline="0" dirty="0">
                <a:solidFill>
                  <a:schemeClr val="bg1"/>
                </a:solidFill>
              </a:rPr>
              <a:t>1</a:t>
            </a:r>
            <a:r>
              <a:rPr lang="en-GB" sz="1200" dirty="0">
                <a:solidFill>
                  <a:schemeClr val="bg1"/>
                </a:solidFill>
              </a:rPr>
              <a:t>74-180</a:t>
            </a:r>
          </a:p>
          <a:p>
            <a:r>
              <a:rPr lang="en-GB" sz="1200" dirty="0">
                <a:solidFill>
                  <a:schemeClr val="bg1"/>
                </a:solidFill>
              </a:rPr>
              <a:t>White text over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654151" y="924337"/>
            <a:ext cx="1920000" cy="1440000"/>
          </a:xfrm>
          <a:prstGeom prst="rect">
            <a:avLst/>
          </a:prstGeom>
          <a:solidFill>
            <a:srgbClr val="92C01F"/>
          </a:solidFill>
        </p:spPr>
        <p:txBody>
          <a:bodyPr wrap="none" rtlCol="0">
            <a:no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Green</a:t>
            </a:r>
          </a:p>
          <a:p>
            <a:r>
              <a:rPr lang="en-GB" sz="1200" dirty="0">
                <a:solidFill>
                  <a:schemeClr val="bg1"/>
                </a:solidFill>
              </a:rPr>
              <a:t>RGB 146-</a:t>
            </a:r>
            <a:r>
              <a:rPr lang="en-GB" sz="1200" baseline="0" dirty="0">
                <a:solidFill>
                  <a:schemeClr val="bg1"/>
                </a:solidFill>
              </a:rPr>
              <a:t>192-</a:t>
            </a:r>
            <a:r>
              <a:rPr lang="en-GB" sz="1200" dirty="0">
                <a:solidFill>
                  <a:schemeClr val="bg1"/>
                </a:solidFill>
              </a:rPr>
              <a:t>31</a:t>
            </a:r>
          </a:p>
          <a:p>
            <a:r>
              <a:rPr lang="en-GB" sz="1200" dirty="0">
                <a:solidFill>
                  <a:schemeClr val="bg1"/>
                </a:solidFill>
              </a:rPr>
              <a:t>White text over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817971" y="924337"/>
            <a:ext cx="1920000" cy="1440000"/>
          </a:xfrm>
          <a:prstGeom prst="rect">
            <a:avLst/>
          </a:prstGeom>
          <a:solidFill>
            <a:srgbClr val="E52A4C"/>
          </a:solidFill>
        </p:spPr>
        <p:txBody>
          <a:bodyPr wrap="none" rtlCol="0">
            <a:no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Light red</a:t>
            </a:r>
          </a:p>
          <a:p>
            <a:r>
              <a:rPr lang="en-GB" sz="1200" dirty="0">
                <a:solidFill>
                  <a:schemeClr val="bg1"/>
                </a:solidFill>
              </a:rPr>
              <a:t>RGB 229-</a:t>
            </a:r>
            <a:r>
              <a:rPr lang="en-GB" sz="1200" baseline="0" dirty="0">
                <a:solidFill>
                  <a:schemeClr val="bg1"/>
                </a:solidFill>
              </a:rPr>
              <a:t>42-76</a:t>
            </a:r>
            <a:endParaRPr lang="en-GB" sz="1200" dirty="0">
              <a:solidFill>
                <a:schemeClr val="bg1"/>
              </a:solidFill>
            </a:endParaRPr>
          </a:p>
          <a:p>
            <a:r>
              <a:rPr lang="en-GB" sz="1200" dirty="0">
                <a:solidFill>
                  <a:schemeClr val="bg1"/>
                </a:solidFill>
              </a:rPr>
              <a:t>White text over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9145612" y="924337"/>
            <a:ext cx="1920000" cy="1440000"/>
          </a:xfrm>
          <a:prstGeom prst="rect">
            <a:avLst/>
          </a:prstGeom>
          <a:solidFill>
            <a:srgbClr val="D8D152"/>
          </a:solidFill>
        </p:spPr>
        <p:txBody>
          <a:bodyPr wrap="none" rtlCol="0">
            <a:no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Pale</a:t>
            </a:r>
            <a:r>
              <a:rPr lang="en-GB" sz="1200" baseline="0" dirty="0">
                <a:solidFill>
                  <a:schemeClr val="bg1"/>
                </a:solidFill>
              </a:rPr>
              <a:t> green </a:t>
            </a:r>
            <a:endParaRPr lang="en-GB" sz="1200" dirty="0">
              <a:solidFill>
                <a:schemeClr val="bg1"/>
              </a:solidFill>
            </a:endParaRPr>
          </a:p>
          <a:p>
            <a:r>
              <a:rPr lang="en-GB" sz="1200" dirty="0">
                <a:solidFill>
                  <a:schemeClr val="bg1"/>
                </a:solidFill>
              </a:rPr>
              <a:t>RGB 216-209-82</a:t>
            </a:r>
          </a:p>
          <a:p>
            <a:r>
              <a:rPr lang="en-GB" sz="1200" dirty="0">
                <a:solidFill>
                  <a:schemeClr val="bg1"/>
                </a:solidFill>
              </a:rPr>
              <a:t>White text over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981791" y="924337"/>
            <a:ext cx="1920000" cy="1440000"/>
          </a:xfrm>
          <a:prstGeom prst="rect">
            <a:avLst/>
          </a:prstGeom>
          <a:solidFill>
            <a:srgbClr val="E68A24"/>
          </a:solidFill>
        </p:spPr>
        <p:txBody>
          <a:bodyPr wrap="none" rtlCol="0">
            <a:no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Orange</a:t>
            </a:r>
          </a:p>
          <a:p>
            <a:r>
              <a:rPr lang="en-GB" sz="1200" dirty="0">
                <a:solidFill>
                  <a:schemeClr val="bg1"/>
                </a:solidFill>
              </a:rPr>
              <a:t>RGB 230-138-36</a:t>
            </a:r>
          </a:p>
          <a:p>
            <a:r>
              <a:rPr lang="en-GB" sz="1200" dirty="0">
                <a:solidFill>
                  <a:schemeClr val="bg1"/>
                </a:solidFill>
              </a:rPr>
              <a:t>White text over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90331" y="2004337"/>
            <a:ext cx="1920000" cy="360000"/>
          </a:xfrm>
          <a:prstGeom prst="rect">
            <a:avLst/>
          </a:prstGeom>
          <a:solidFill>
            <a:srgbClr val="027C7C"/>
          </a:solidFill>
        </p:spPr>
        <p:txBody>
          <a:bodyPr wrap="none" rtlCol="0">
            <a:noAutofit/>
          </a:bodyPr>
          <a:lstStyle/>
          <a:p>
            <a:pPr lvl="0"/>
            <a:endParaRPr lang="en-US" sz="1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654151" y="2004337"/>
            <a:ext cx="1920000" cy="360000"/>
          </a:xfrm>
          <a:prstGeom prst="rect">
            <a:avLst/>
          </a:prstGeom>
          <a:solidFill>
            <a:srgbClr val="588528"/>
          </a:solidFill>
        </p:spPr>
        <p:txBody>
          <a:bodyPr wrap="none" rtlCol="0">
            <a:noAutofit/>
          </a:bodyPr>
          <a:lstStyle/>
          <a:p>
            <a:pPr lvl="0"/>
            <a:endParaRPr lang="en-US" sz="1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4817971" y="2004337"/>
            <a:ext cx="1920000" cy="360000"/>
          </a:xfrm>
          <a:prstGeom prst="rect">
            <a:avLst/>
          </a:prstGeom>
          <a:solidFill>
            <a:srgbClr val="9B0627"/>
          </a:solidFill>
        </p:spPr>
        <p:txBody>
          <a:bodyPr wrap="none" rtlCol="0">
            <a:noAutofit/>
          </a:bodyPr>
          <a:lstStyle/>
          <a:p>
            <a:pPr lvl="0"/>
            <a:endParaRPr lang="en-US" sz="1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981791" y="2004337"/>
            <a:ext cx="1920000" cy="360000"/>
          </a:xfrm>
          <a:prstGeom prst="rect">
            <a:avLst/>
          </a:prstGeom>
          <a:solidFill>
            <a:srgbClr val="975A0E"/>
          </a:solidFill>
        </p:spPr>
        <p:txBody>
          <a:bodyPr wrap="none" rtlCol="0">
            <a:noAutofit/>
          </a:bodyPr>
          <a:lstStyle/>
          <a:p>
            <a:pPr lvl="0"/>
            <a:endParaRPr lang="en-US" sz="1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9145612" y="2004337"/>
            <a:ext cx="1920000" cy="360000"/>
          </a:xfrm>
          <a:prstGeom prst="rect">
            <a:avLst/>
          </a:prstGeom>
          <a:solidFill>
            <a:srgbClr val="8E8C34"/>
          </a:solidFill>
        </p:spPr>
        <p:txBody>
          <a:bodyPr wrap="none" rtlCol="0">
            <a:noAutofit/>
          </a:bodyPr>
          <a:lstStyle/>
          <a:p>
            <a:pPr lvl="0"/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14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7F9F6AA-D08C-4A57-887C-3ADA8EAE7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33014"/>
            <a:ext cx="4608443" cy="954107"/>
          </a:xfrm>
          <a:solidFill>
            <a:srgbClr val="00AEB4"/>
          </a:solidFill>
        </p:spPr>
        <p:txBody>
          <a:bodyPr wrap="square">
            <a:sp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6253E0-58FD-4CF6-B7FF-37336C3BA1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</a:blip>
          <a:srcRect r="20598"/>
          <a:stretch/>
        </p:blipFill>
        <p:spPr>
          <a:xfrm>
            <a:off x="6016487" y="1627121"/>
            <a:ext cx="527716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5505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07D8241-1F86-47E7-8C45-A9870DAEB5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6960" y="790176"/>
            <a:ext cx="7740000" cy="720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lang="en-US" sz="28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28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2800" b="1" i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2800" b="1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slide heading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A50D4DB-A7DA-40A7-928F-6EBCC69DA2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6960" y="1590675"/>
            <a:ext cx="7740000" cy="337515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92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36.png"/><Relationship Id="rId18" Type="http://schemas.openxmlformats.org/officeDocument/2006/relationships/image" Target="../media/image41.jpe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35.png"/><Relationship Id="rId17" Type="http://schemas.openxmlformats.org/officeDocument/2006/relationships/image" Target="../media/image40.tiff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38.jpe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3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64AA03-D60D-9F21-925D-6A2EECA2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074969-0243-F427-A942-F63BD66D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DCA16-167E-5027-E7AC-45883EF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02F2-A6D0-4156-B11D-0A42E678826D}" type="datetimeFigureOut">
              <a:rPr lang="es-UY" smtClean="0"/>
              <a:t>11/4/2024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5C2C-0A5C-438C-2A47-948601B2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748FF-C53F-37AC-BAA8-AAF7EBAA0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949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F40C7E-74AB-8641-8AB0-CD37AD128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98C30-8931-B642-BEE5-C30621D2B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56E9D-AB06-CC4E-A5D5-E15C501AA7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BA7-06FD-D64A-936F-6F676F0399E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8B141-A871-424E-9B67-47DD37EA6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395EC-E6F6-5A47-92FE-271EF085C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33325-014C-3F4D-9626-7905C6C0E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1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942" y="391806"/>
            <a:ext cx="9720000" cy="900000"/>
          </a:xfrm>
          <a:prstGeom prst="rect">
            <a:avLst/>
          </a:prstGeom>
          <a:solidFill>
            <a:srgbClr val="E52A4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412875"/>
            <a:ext cx="109728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9B5DF7A-375E-4D1F-8FFF-CAAB12492C8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9935954" y="492761"/>
            <a:ext cx="1797321" cy="7401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8D283A-5C31-A54F-8837-7B9743A0EC7B}"/>
              </a:ext>
            </a:extLst>
          </p:cNvPr>
          <p:cNvSpPr/>
          <p:nvPr userDrawn="1"/>
        </p:nvSpPr>
        <p:spPr>
          <a:xfrm>
            <a:off x="0" y="6480556"/>
            <a:ext cx="12192000" cy="392400"/>
          </a:xfrm>
          <a:prstGeom prst="rect">
            <a:avLst/>
          </a:prstGeom>
          <a:solidFill>
            <a:srgbClr val="E7E7E7"/>
          </a:solidFill>
        </p:spPr>
        <p:txBody>
          <a:bodyPr wrap="none" rtlCol="0">
            <a:noAutofit/>
          </a:bodyPr>
          <a:lstStyle/>
          <a:p>
            <a:pPr lvl="0"/>
            <a:endParaRPr 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0B52546-0903-0420-00C3-B861A3A19703}"/>
              </a:ext>
            </a:extLst>
          </p:cNvPr>
          <p:cNvSpPr/>
          <p:nvPr userDrawn="1"/>
        </p:nvSpPr>
        <p:spPr>
          <a:xfrm flipV="1">
            <a:off x="0" y="6442743"/>
            <a:ext cx="12192000" cy="46038"/>
          </a:xfrm>
          <a:prstGeom prst="rect">
            <a:avLst/>
          </a:prstGeom>
          <a:solidFill>
            <a:srgbClr val="00AE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204A7226-EECE-5FDA-42E8-125577BEBE1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404" y="6482217"/>
            <a:ext cx="1640349" cy="432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BCC83C7-17B8-C092-EEC9-CC5AD821B897}"/>
              </a:ext>
            </a:extLst>
          </p:cNvPr>
          <p:cNvSpPr txBox="1"/>
          <p:nvPr userDrawn="1"/>
        </p:nvSpPr>
        <p:spPr>
          <a:xfrm>
            <a:off x="6683696" y="6537850"/>
            <a:ext cx="881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939393"/>
                </a:solidFill>
              </a:rPr>
              <a:t>MADE SAFER </a:t>
            </a:r>
            <a:br>
              <a:rPr lang="en-US" sz="800" dirty="0">
                <a:solidFill>
                  <a:srgbClr val="939393"/>
                </a:solidFill>
              </a:rPr>
            </a:br>
            <a:r>
              <a:rPr lang="en-US" sz="800" dirty="0">
                <a:solidFill>
                  <a:srgbClr val="939393"/>
                </a:solidFill>
              </a:rPr>
              <a:t>BY: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27D0FAD-030A-617C-BF7E-EFF4BB59898F}"/>
              </a:ext>
            </a:extLst>
          </p:cNvPr>
          <p:cNvSpPr txBox="1"/>
          <p:nvPr userDrawn="1"/>
        </p:nvSpPr>
        <p:spPr>
          <a:xfrm>
            <a:off x="2363193" y="6541993"/>
            <a:ext cx="760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939393"/>
                </a:solidFill>
              </a:rPr>
              <a:t>FOUNDING </a:t>
            </a:r>
            <a:br>
              <a:rPr lang="en-US" sz="800" dirty="0">
                <a:solidFill>
                  <a:srgbClr val="939393"/>
                </a:solidFill>
              </a:rPr>
            </a:br>
            <a:r>
              <a:rPr lang="en-US" sz="800" dirty="0">
                <a:solidFill>
                  <a:srgbClr val="939393"/>
                </a:solidFill>
              </a:rPr>
              <a:t>SPONSOR: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81F042-3953-738C-4F82-A71C763F302C}"/>
              </a:ext>
            </a:extLst>
          </p:cNvPr>
          <p:cNvSpPr txBox="1"/>
          <p:nvPr userDrawn="1"/>
        </p:nvSpPr>
        <p:spPr>
          <a:xfrm>
            <a:off x="4288084" y="6537850"/>
            <a:ext cx="1074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939393"/>
                </a:solidFill>
              </a:rPr>
              <a:t>MAJOR </a:t>
            </a:r>
            <a:br>
              <a:rPr lang="en-US" sz="800" dirty="0">
                <a:solidFill>
                  <a:srgbClr val="939393"/>
                </a:solidFill>
              </a:rPr>
            </a:br>
            <a:r>
              <a:rPr lang="en-US" sz="800" dirty="0">
                <a:solidFill>
                  <a:srgbClr val="939393"/>
                </a:solidFill>
              </a:rPr>
              <a:t>DONOR: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E78B186-D162-5F8D-1D81-931D1036F45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8305" y="6511305"/>
            <a:ext cx="739131" cy="360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573E1AF-2AF7-8B20-E52C-D853D68E4430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5519" y="6603411"/>
            <a:ext cx="1074598" cy="18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A6DFE2-6189-C601-B363-E9E94EBECD6C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886" y="6582863"/>
            <a:ext cx="636696" cy="252000"/>
          </a:xfrm>
          <a:prstGeom prst="rect">
            <a:avLst/>
          </a:prstGeom>
        </p:spPr>
      </p:pic>
      <p:sp>
        <p:nvSpPr>
          <p:cNvPr id="11" name="CaixaDeTexto 15">
            <a:extLst>
              <a:ext uri="{FF2B5EF4-FFF2-40B4-BE49-F238E27FC236}">
                <a16:creationId xmlns:a16="http://schemas.microsoft.com/office/drawing/2014/main" id="{7DE70C09-ECE6-1F2B-7CD4-ADA55D7CCE89}"/>
              </a:ext>
            </a:extLst>
          </p:cNvPr>
          <p:cNvSpPr txBox="1"/>
          <p:nvPr userDrawn="1"/>
        </p:nvSpPr>
        <p:spPr>
          <a:xfrm>
            <a:off x="8769211" y="6541993"/>
            <a:ext cx="1340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939393"/>
                </a:solidFill>
              </a:rPr>
              <a:t>GLOBAL PROGRAMME </a:t>
            </a:r>
            <a:br>
              <a:rPr lang="en-US" sz="800" dirty="0">
                <a:solidFill>
                  <a:srgbClr val="939393"/>
                </a:solidFill>
              </a:rPr>
            </a:br>
            <a:r>
              <a:rPr lang="en-US" sz="800" dirty="0">
                <a:solidFill>
                  <a:srgbClr val="939393"/>
                </a:solidFill>
              </a:rPr>
              <a:t>PARTNERS:</a:t>
            </a:r>
          </a:p>
        </p:txBody>
      </p:sp>
      <p:pic>
        <p:nvPicPr>
          <p:cNvPr id="12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0A0FAF8-64A4-3DC1-6E33-5790E30F56B7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483" y="6584917"/>
            <a:ext cx="334755" cy="174403"/>
          </a:xfrm>
          <a:prstGeom prst="rect">
            <a:avLst/>
          </a:prstGeom>
        </p:spPr>
      </p:pic>
      <p:pic>
        <p:nvPicPr>
          <p:cNvPr id="13" name="Imagem 12" descr="Desenho com traços pretos em fundo branco e letras pretas&#10;&#10;Descrição gerada automaticamente com confiança média">
            <a:extLst>
              <a:ext uri="{FF2B5EF4-FFF2-40B4-BE49-F238E27FC236}">
                <a16:creationId xmlns:a16="http://schemas.microsoft.com/office/drawing/2014/main" id="{40B7085B-6EA8-2111-A8B1-A7D261BE485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0078" y="6550756"/>
            <a:ext cx="96201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2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</p:sldLayoutIdLst>
  <p:hf hdr="0" ftr="0" dt="0"/>
  <p:txStyles>
    <p:titleStyle>
      <a:lvl1pPr marL="180000"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3A7659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3A7659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3A7659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3A7659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8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8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0.png"/><Relationship Id="rId7" Type="http://schemas.openxmlformats.org/officeDocument/2006/relationships/image" Target="../media/image7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0.png"/><Relationship Id="rId7" Type="http://schemas.openxmlformats.org/officeDocument/2006/relationships/image" Target="../media/image7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82.png"/><Relationship Id="rId5" Type="http://schemas.openxmlformats.org/officeDocument/2006/relationships/image" Target="../media/image72.png"/><Relationship Id="rId10" Type="http://schemas.openxmlformats.org/officeDocument/2006/relationships/image" Target="../media/image81.png"/><Relationship Id="rId4" Type="http://schemas.openxmlformats.org/officeDocument/2006/relationships/image" Target="../media/image71.png"/><Relationship Id="rId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70.png"/><Relationship Id="rId7" Type="http://schemas.openxmlformats.org/officeDocument/2006/relationships/diagramLayout" Target="../diagrams/layout4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microsoft.com/office/2007/relationships/diagramDrawing" Target="../diagrams/drawing4.xml"/><Relationship Id="rId4" Type="http://schemas.openxmlformats.org/officeDocument/2006/relationships/image" Target="../media/image71.png"/><Relationship Id="rId9" Type="http://schemas.openxmlformats.org/officeDocument/2006/relationships/diagramColors" Target="../diagrams/colors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8.png"/><Relationship Id="rId5" Type="http://schemas.openxmlformats.org/officeDocument/2006/relationships/image" Target="../media/image94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3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5.png"/><Relationship Id="rId4" Type="http://schemas.openxmlformats.org/officeDocument/2006/relationships/image" Target="../media/image114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slideLayout" Target="../slideLayouts/slideLayout42.xml"/><Relationship Id="rId1" Type="http://schemas.openxmlformats.org/officeDocument/2006/relationships/themeOverride" Target="../theme/themeOverride3.xml"/><Relationship Id="rId5" Type="http://schemas.microsoft.com/office/2007/relationships/hdphoto" Target="../media/hdphoto2.wdp"/><Relationship Id="rId4" Type="http://schemas.openxmlformats.org/officeDocument/2006/relationships/image" Target="../media/image1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8.png"/><Relationship Id="rId7" Type="http://schemas.openxmlformats.org/officeDocument/2006/relationships/image" Target="../media/image1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20.png"/><Relationship Id="rId5" Type="http://schemas.openxmlformats.org/officeDocument/2006/relationships/chart" Target="../charts/chart2.xml"/><Relationship Id="rId10" Type="http://schemas.openxmlformats.org/officeDocument/2006/relationships/image" Target="../media/image124.jpg"/><Relationship Id="rId4" Type="http://schemas.openxmlformats.org/officeDocument/2006/relationships/image" Target="../media/image119.png"/><Relationship Id="rId9" Type="http://schemas.openxmlformats.org/officeDocument/2006/relationships/image" Target="../media/image1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5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2251840" y="2686153"/>
            <a:ext cx="7688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EVALUACIONES EN CARRETERAS, ENTORNOS ESCOLARES Y CICLOVÍAS: SALVAR VIDAS Y EVITAR LESIONES</a:t>
            </a:r>
            <a:endParaRPr lang="es-419" sz="3200" b="1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9" y="4355190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3600" dirty="0">
                <a:solidFill>
                  <a:srgbClr val="00AFEF"/>
                </a:solidFill>
                <a:latin typeface="Akzidenz-Grotesk BQ Condensed" pitchFamily="50" charset="0"/>
              </a:rPr>
              <a:t>Edgar Zamora </a:t>
            </a:r>
            <a:endParaRPr lang="es-419" sz="36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8" y="4663616"/>
            <a:ext cx="9478185" cy="60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Líder Regional para Viajes más Seguros - ALC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56907" y="5024412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iRAP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pic>
        <p:nvPicPr>
          <p:cNvPr id="3" name="Picture 2" descr="A logo with green letters&#10;&#10;Description automatically generated">
            <a:extLst>
              <a:ext uri="{FF2B5EF4-FFF2-40B4-BE49-F238E27FC236}">
                <a16:creationId xmlns:a16="http://schemas.microsoft.com/office/drawing/2014/main" id="{5A2DA4ED-CE2F-D04E-88CC-5EA3917B2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327" y="1985280"/>
            <a:ext cx="1838751" cy="729460"/>
          </a:xfrm>
          <a:prstGeom prst="rect">
            <a:avLst/>
          </a:prstGeom>
        </p:spPr>
      </p:pic>
      <p:pic>
        <p:nvPicPr>
          <p:cNvPr id="6" name="Picture 5" descr="A colorful circle with black text&#10;&#10;Description automatically generated">
            <a:extLst>
              <a:ext uri="{FF2B5EF4-FFF2-40B4-BE49-F238E27FC236}">
                <a16:creationId xmlns:a16="http://schemas.microsoft.com/office/drawing/2014/main" id="{BBE220A3-8557-5B77-49DC-4B47832596A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6"/>
          <a:stretch/>
        </p:blipFill>
        <p:spPr>
          <a:xfrm>
            <a:off x="1425912" y="1956452"/>
            <a:ext cx="1272464" cy="7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9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8;p29">
            <a:extLst>
              <a:ext uri="{FF2B5EF4-FFF2-40B4-BE49-F238E27FC236}">
                <a16:creationId xmlns:a16="http://schemas.microsoft.com/office/drawing/2014/main" id="{2A21B85B-3C19-5EE7-F1D4-F90969D9F3D3}"/>
              </a:ext>
            </a:extLst>
          </p:cNvPr>
          <p:cNvSpPr/>
          <p:nvPr/>
        </p:nvSpPr>
        <p:spPr>
          <a:xfrm>
            <a:off x="0" y="2027731"/>
            <a:ext cx="10004612" cy="1674692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399;p29">
            <a:extLst>
              <a:ext uri="{FF2B5EF4-FFF2-40B4-BE49-F238E27FC236}">
                <a16:creationId xmlns:a16="http://schemas.microsoft.com/office/drawing/2014/main" id="{062FDAB7-39E4-F0FB-62AA-A16D0F2CA1FA}"/>
              </a:ext>
            </a:extLst>
          </p:cNvPr>
          <p:cNvSpPr txBox="1"/>
          <p:nvPr/>
        </p:nvSpPr>
        <p:spPr>
          <a:xfrm>
            <a:off x="421340" y="2341897"/>
            <a:ext cx="930536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3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Infraestructura</a:t>
            </a: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Enfoque</a:t>
            </a: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de Sistema Seguro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975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1D7E93-0C31-4D6A-B954-00B8A3E21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4757" cy="7480300"/>
          </a:xfrm>
          <a:prstGeom prst="rect">
            <a:avLst/>
          </a:prstGeo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AB010C36-EF12-4776-A910-2DEB0F3A4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174" y="712480"/>
            <a:ext cx="7462225" cy="523220"/>
          </a:xfrm>
          <a:prstGeom prst="rect">
            <a:avLst/>
          </a:prstGeom>
          <a:solidFill>
            <a:schemeClr val="accent5">
              <a:alpha val="69804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LOS HUMANOS COMETEMOS ERRORES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7FB7AC49-0077-4CDA-9F78-DDA89C977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175" y="1374110"/>
            <a:ext cx="7462224" cy="523220"/>
          </a:xfrm>
          <a:prstGeom prst="rect">
            <a:avLst/>
          </a:prstGeom>
          <a:solidFill>
            <a:schemeClr val="accent5">
              <a:alpha val="69804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R" sz="2800" dirty="0">
                <a:solidFill>
                  <a:prstClr val="white"/>
                </a:solidFill>
                <a:latin typeface="Montserrat" panose="02000505000000020004" pitchFamily="2" charset="0"/>
              </a:rPr>
              <a:t>E</a:t>
            </a:r>
            <a:r>
              <a:rPr lang="en-US" sz="2800" dirty="0">
                <a:solidFill>
                  <a:prstClr val="white"/>
                </a:solidFill>
                <a:latin typeface="Montserrat" panose="02000505000000020004" pitchFamily="2" charset="0"/>
              </a:rPr>
              <a:t>L CUERPO HUMANO ES FRÁGIL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EB6F463E-BDC5-46CE-80DF-270EE64E6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175" y="2448116"/>
            <a:ext cx="9559966" cy="1938992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DISEÑOS SEGUROS + VELOCIDADES SEGURAS =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VIDAS SALVADAS &amp; LESIONES EVITADAS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369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7455F-9B5A-307D-22B5-53A6F6983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680" y="1342865"/>
            <a:ext cx="6488144" cy="382476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Visión Cero parte del punto de vista moral de que </a:t>
            </a:r>
            <a:r>
              <a:rPr lang="es-ES" sz="2400" b="1" dirty="0">
                <a:solidFill>
                  <a:schemeClr val="accent1"/>
                </a:solidFill>
              </a:rPr>
              <a:t>las muertes y las lesiones graves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/>
              <a:t>en nuestras carreteras </a:t>
            </a:r>
            <a:r>
              <a:rPr lang="es-ES" sz="2400" b="1" dirty="0">
                <a:solidFill>
                  <a:schemeClr val="accent1"/>
                </a:solidFill>
              </a:rPr>
              <a:t>no deben considerarse un producto inevitable </a:t>
            </a:r>
            <a:r>
              <a:rPr lang="es-ES" sz="2400" dirty="0"/>
              <a:t>de la movilidad.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Un sistema seguro es aquel en el que hemos </a:t>
            </a:r>
            <a:r>
              <a:rPr lang="es-ES" sz="2400" b="1" dirty="0">
                <a:solidFill>
                  <a:schemeClr val="accent1"/>
                </a:solidFill>
              </a:rPr>
              <a:t>eliminado por completo la posibilidad </a:t>
            </a:r>
            <a:r>
              <a:rPr lang="es-ES" sz="2400" dirty="0"/>
              <a:t>de que se produzcan muertes o lesiones graves.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Un problema </a:t>
            </a:r>
            <a:r>
              <a:rPr lang="es-ES" sz="2400" b="1" dirty="0" err="1">
                <a:solidFill>
                  <a:schemeClr val="accent1"/>
                </a:solidFill>
              </a:rPr>
              <a:t>multi-causal</a:t>
            </a:r>
            <a:r>
              <a:rPr lang="es-ES" sz="2400" dirty="0"/>
              <a:t> debe abordarse en </a:t>
            </a:r>
            <a:r>
              <a:rPr lang="es-ES" sz="2400" b="1" dirty="0">
                <a:solidFill>
                  <a:schemeClr val="accent1"/>
                </a:solidFill>
              </a:rPr>
              <a:t>forma sistémica</a:t>
            </a:r>
            <a:r>
              <a:rPr lang="es-ES" sz="2400" dirty="0"/>
              <a:t>. La </a:t>
            </a:r>
            <a:r>
              <a:rPr lang="es-ES" sz="2400" b="1" dirty="0">
                <a:solidFill>
                  <a:schemeClr val="accent1"/>
                </a:solidFill>
              </a:rPr>
              <a:t>infraestructura es solo una parte </a:t>
            </a:r>
            <a:r>
              <a:rPr lang="es-ES" sz="2400" dirty="0"/>
              <a:t>del sistema.</a:t>
            </a:r>
          </a:p>
        </p:txBody>
      </p:sp>
      <p:sp>
        <p:nvSpPr>
          <p:cNvPr id="6" name="Google Shape;398;p29">
            <a:extLst>
              <a:ext uri="{FF2B5EF4-FFF2-40B4-BE49-F238E27FC236}">
                <a16:creationId xmlns:a16="http://schemas.microsoft.com/office/drawing/2014/main" id="{696FECBE-DB51-A7FB-9B4E-50BAA72B6D05}"/>
              </a:ext>
            </a:extLst>
          </p:cNvPr>
          <p:cNvSpPr/>
          <p:nvPr/>
        </p:nvSpPr>
        <p:spPr>
          <a:xfrm>
            <a:off x="6150" y="225825"/>
            <a:ext cx="7586956" cy="744381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399;p29">
            <a:extLst>
              <a:ext uri="{FF2B5EF4-FFF2-40B4-BE49-F238E27FC236}">
                <a16:creationId xmlns:a16="http://schemas.microsoft.com/office/drawing/2014/main" id="{E5999CAD-631D-9163-4F6A-922D0F00EEAF}"/>
              </a:ext>
            </a:extLst>
          </p:cNvPr>
          <p:cNvSpPr txBox="1"/>
          <p:nvPr/>
        </p:nvSpPr>
        <p:spPr>
          <a:xfrm>
            <a:off x="241148" y="292800"/>
            <a:ext cx="808022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Zero y </a:t>
            </a: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Enfoque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Sistema Seguro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3. Enfoque de Sistemas Seguros | MTOP">
            <a:extLst>
              <a:ext uri="{FF2B5EF4-FFF2-40B4-BE49-F238E27FC236}">
                <a16:creationId xmlns:a16="http://schemas.microsoft.com/office/drawing/2014/main" id="{8FF8944A-F798-BFEF-5872-8E5005E9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352" y="1367407"/>
            <a:ext cx="4320359" cy="428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402011-3B20-1F2C-1187-051ABED04F7F}"/>
              </a:ext>
            </a:extLst>
          </p:cNvPr>
          <p:cNvSpPr txBox="1"/>
          <p:nvPr/>
        </p:nvSpPr>
        <p:spPr>
          <a:xfrm>
            <a:off x="490480" y="5321850"/>
            <a:ext cx="379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MS PGothic" pitchFamily="34" charset="-128"/>
                <a:cs typeface="Arial"/>
              </a:rPr>
              <a:t>Fuente: OCDE (2016) Zero Road Deaths and Serious Injuries - Leading a Paradigm Shift to a Safe System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5823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98;p29">
            <a:extLst>
              <a:ext uri="{FF2B5EF4-FFF2-40B4-BE49-F238E27FC236}">
                <a16:creationId xmlns:a16="http://schemas.microsoft.com/office/drawing/2014/main" id="{D99EDE59-FEA4-8D9C-266F-CC1B2CC097EF}"/>
              </a:ext>
            </a:extLst>
          </p:cNvPr>
          <p:cNvSpPr/>
          <p:nvPr/>
        </p:nvSpPr>
        <p:spPr>
          <a:xfrm>
            <a:off x="0" y="206750"/>
            <a:ext cx="11297726" cy="75307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465C7-2E4F-D28B-F6E8-223EC04C4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50" y="330615"/>
            <a:ext cx="10546684" cy="619646"/>
          </a:xfrm>
        </p:spPr>
        <p:txBody>
          <a:bodyPr/>
          <a:lstStyle/>
          <a:p>
            <a:r>
              <a:rPr lang="es-CR" dirty="0">
                <a:solidFill>
                  <a:schemeClr val="bg1"/>
                </a:solidFill>
              </a:rPr>
              <a:t>Características deseables de la infraestructura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784743-68F4-B29C-2B83-B3E978C883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552848"/>
              </p:ext>
            </p:extLst>
          </p:nvPr>
        </p:nvGraphicFramePr>
        <p:xfrm>
          <a:off x="720725" y="1229032"/>
          <a:ext cx="10763352" cy="506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9587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7455F-9B5A-307D-22B5-53A6F6983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1" y="1367407"/>
            <a:ext cx="6564978" cy="4625317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dirty="0"/>
              <a:t>Conducimos a velocidades que consideramos seguras en función de nuestra </a:t>
            </a:r>
            <a:r>
              <a:rPr lang="es-ES" b="1" dirty="0">
                <a:solidFill>
                  <a:schemeClr val="accent1"/>
                </a:solidFill>
              </a:rPr>
              <a:t>percepción</a:t>
            </a:r>
            <a:r>
              <a:rPr lang="es-ES" dirty="0"/>
              <a:t> del entorno inmediato y el nivel de riesgo.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dirty="0"/>
              <a:t>Las mejoras en las carreteras tienden a provocar un </a:t>
            </a:r>
            <a:r>
              <a:rPr lang="es-ES" b="1" dirty="0">
                <a:solidFill>
                  <a:schemeClr val="accent1"/>
                </a:solidFill>
              </a:rPr>
              <a:t>aumento de la velocidad</a:t>
            </a:r>
            <a:r>
              <a:rPr lang="es-ES" dirty="0"/>
              <a:t>: los conductores utilizan la mayor parte del beneficio para mejorar su movilidad y el resto para aumentar la seguridad percibida.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dirty="0"/>
              <a:t>Un cambio en el límite legal tiene </a:t>
            </a:r>
            <a:r>
              <a:rPr lang="es-ES" b="1" dirty="0">
                <a:solidFill>
                  <a:schemeClr val="accent1"/>
                </a:solidFill>
              </a:rPr>
              <a:t>poca influencia </a:t>
            </a:r>
            <a:r>
              <a:rPr lang="es-ES" dirty="0"/>
              <a:t>en este comportamiento.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dirty="0"/>
              <a:t>El enfoque coercitivo necesita un aumento muy significativo de la intensidad, y sus resultados son </a:t>
            </a:r>
            <a:r>
              <a:rPr lang="es-ES" b="1" dirty="0">
                <a:solidFill>
                  <a:schemeClr val="accent1"/>
                </a:solidFill>
              </a:rPr>
              <a:t>relativamente breves</a:t>
            </a:r>
            <a:r>
              <a:rPr lang="es-ES" dirty="0"/>
              <a:t>.</a:t>
            </a:r>
            <a:endParaRPr lang="en-US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290D859-AAE3-EC6C-0A7A-5F26E1A86832}"/>
              </a:ext>
            </a:extLst>
          </p:cNvPr>
          <p:cNvGraphicFramePr/>
          <p:nvPr/>
        </p:nvGraphicFramePr>
        <p:xfrm>
          <a:off x="7921523" y="2782528"/>
          <a:ext cx="3936180" cy="2618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5FE866F8-8842-9AE9-1D96-385D8E25AB8D}"/>
              </a:ext>
            </a:extLst>
          </p:cNvPr>
          <p:cNvSpPr/>
          <p:nvPr/>
        </p:nvSpPr>
        <p:spPr>
          <a:xfrm>
            <a:off x="8321368" y="875794"/>
            <a:ext cx="3136490" cy="983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Infraestructura mejorada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Arrow: Notched Right 12">
            <a:extLst>
              <a:ext uri="{FF2B5EF4-FFF2-40B4-BE49-F238E27FC236}">
                <a16:creationId xmlns:a16="http://schemas.microsoft.com/office/drawing/2014/main" id="{0DF324E7-CCC1-2524-3583-DB693E2D3C34}"/>
              </a:ext>
            </a:extLst>
          </p:cNvPr>
          <p:cNvSpPr/>
          <p:nvPr/>
        </p:nvSpPr>
        <p:spPr>
          <a:xfrm rot="5400000">
            <a:off x="9181690" y="2197511"/>
            <a:ext cx="1415845" cy="619432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Google Shape;398;p29">
            <a:extLst>
              <a:ext uri="{FF2B5EF4-FFF2-40B4-BE49-F238E27FC236}">
                <a16:creationId xmlns:a16="http://schemas.microsoft.com/office/drawing/2014/main" id="{696FECBE-DB51-A7FB-9B4E-50BAA72B6D05}"/>
              </a:ext>
            </a:extLst>
          </p:cNvPr>
          <p:cNvSpPr/>
          <p:nvPr/>
        </p:nvSpPr>
        <p:spPr>
          <a:xfrm>
            <a:off x="6150" y="225825"/>
            <a:ext cx="6564979" cy="744381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399;p29">
            <a:extLst>
              <a:ext uri="{FF2B5EF4-FFF2-40B4-BE49-F238E27FC236}">
                <a16:creationId xmlns:a16="http://schemas.microsoft.com/office/drawing/2014/main" id="{E5999CAD-631D-9163-4F6A-922D0F00EEAF}"/>
              </a:ext>
            </a:extLst>
          </p:cNvPr>
          <p:cNvSpPr txBox="1"/>
          <p:nvPr/>
        </p:nvSpPr>
        <p:spPr>
          <a:xfrm>
            <a:off x="241148" y="292800"/>
            <a:ext cx="602518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Velocidad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percepción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riesgo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1656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allout: Bent Line 88">
            <a:extLst>
              <a:ext uri="{FF2B5EF4-FFF2-40B4-BE49-F238E27FC236}">
                <a16:creationId xmlns:a16="http://schemas.microsoft.com/office/drawing/2014/main" id="{6B46CA0C-1A77-D685-3122-4D037AA09089}"/>
              </a:ext>
            </a:extLst>
          </p:cNvPr>
          <p:cNvSpPr/>
          <p:nvPr/>
        </p:nvSpPr>
        <p:spPr>
          <a:xfrm>
            <a:off x="8258080" y="5557743"/>
            <a:ext cx="1719464" cy="65262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2119"/>
              <a:gd name="adj6" fmla="val -68981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Auditorías</a:t>
            </a:r>
          </a:p>
          <a:p>
            <a:pPr algn="ctr"/>
            <a:r>
              <a:rPr lang="es-CR" sz="1600" dirty="0"/>
              <a:t>Inspecciones</a:t>
            </a:r>
          </a:p>
        </p:txBody>
      </p:sp>
      <p:sp>
        <p:nvSpPr>
          <p:cNvPr id="80" name="Callout: Bent Line 79">
            <a:extLst>
              <a:ext uri="{FF2B5EF4-FFF2-40B4-BE49-F238E27FC236}">
                <a16:creationId xmlns:a16="http://schemas.microsoft.com/office/drawing/2014/main" id="{0ABDFC50-5FA1-F10E-B50C-A67131F39CED}"/>
              </a:ext>
            </a:extLst>
          </p:cNvPr>
          <p:cNvSpPr/>
          <p:nvPr/>
        </p:nvSpPr>
        <p:spPr>
          <a:xfrm>
            <a:off x="889388" y="3922247"/>
            <a:ext cx="1985135" cy="791755"/>
          </a:xfrm>
          <a:prstGeom prst="borderCallout2">
            <a:avLst>
              <a:gd name="adj1" fmla="val 39861"/>
              <a:gd name="adj2" fmla="val 108061"/>
              <a:gd name="adj3" fmla="val 21234"/>
              <a:gd name="adj4" fmla="val 122510"/>
              <a:gd name="adj5" fmla="val -65325"/>
              <a:gd name="adj6" fmla="val 137357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Aforos</a:t>
            </a:r>
          </a:p>
          <a:p>
            <a:pPr algn="ctr"/>
            <a:r>
              <a:rPr lang="es-CR" sz="1600" dirty="0"/>
              <a:t>Tecnologías</a:t>
            </a:r>
          </a:p>
          <a:p>
            <a:pPr algn="ctr"/>
            <a:r>
              <a:rPr lang="es-CR" sz="1600" dirty="0"/>
              <a:t>Big Data</a:t>
            </a:r>
            <a:endParaRPr lang="en-US" sz="1600" dirty="0"/>
          </a:p>
        </p:txBody>
      </p:sp>
      <p:sp>
        <p:nvSpPr>
          <p:cNvPr id="78" name="Callout: Bent Line 77">
            <a:extLst>
              <a:ext uri="{FF2B5EF4-FFF2-40B4-BE49-F238E27FC236}">
                <a16:creationId xmlns:a16="http://schemas.microsoft.com/office/drawing/2014/main" id="{B1E4FD79-A3AA-C35F-5920-0405DF5E4665}"/>
              </a:ext>
            </a:extLst>
          </p:cNvPr>
          <p:cNvSpPr/>
          <p:nvPr/>
        </p:nvSpPr>
        <p:spPr>
          <a:xfrm>
            <a:off x="3889446" y="5376152"/>
            <a:ext cx="1900522" cy="742744"/>
          </a:xfrm>
          <a:prstGeom prst="borderCallout2">
            <a:avLst>
              <a:gd name="adj1" fmla="val 43586"/>
              <a:gd name="adj2" fmla="val 106079"/>
              <a:gd name="adj3" fmla="val 38115"/>
              <a:gd name="adj4" fmla="val 124018"/>
              <a:gd name="adj5" fmla="val 12664"/>
              <a:gd name="adj6" fmla="val 149904"/>
            </a:avLst>
          </a:prstGeom>
          <a:noFill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75" name="Callout: Bent Line 74">
            <a:extLst>
              <a:ext uri="{FF2B5EF4-FFF2-40B4-BE49-F238E27FC236}">
                <a16:creationId xmlns:a16="http://schemas.microsoft.com/office/drawing/2014/main" id="{BD216C9C-6CB0-80C0-CB75-2AF2EBEE0176}"/>
              </a:ext>
            </a:extLst>
          </p:cNvPr>
          <p:cNvSpPr/>
          <p:nvPr/>
        </p:nvSpPr>
        <p:spPr>
          <a:xfrm>
            <a:off x="10089079" y="4401550"/>
            <a:ext cx="1719464" cy="850284"/>
          </a:xfrm>
          <a:prstGeom prst="borderCallout2">
            <a:avLst>
              <a:gd name="adj1" fmla="val -14395"/>
              <a:gd name="adj2" fmla="val 56283"/>
              <a:gd name="adj3" fmla="val -46032"/>
              <a:gd name="adj4" fmla="val 70250"/>
              <a:gd name="adj5" fmla="val -142098"/>
              <a:gd name="adj6" fmla="val 26513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Reportes</a:t>
            </a:r>
          </a:p>
          <a:p>
            <a:pPr algn="ctr"/>
            <a:r>
              <a:rPr lang="es-CR" sz="1600" dirty="0"/>
              <a:t>Estadísticas</a:t>
            </a:r>
          </a:p>
          <a:p>
            <a:pPr algn="ctr"/>
            <a:r>
              <a:rPr lang="es-CR" sz="1600" dirty="0"/>
              <a:t>Coordinación </a:t>
            </a:r>
          </a:p>
        </p:txBody>
      </p:sp>
      <p:sp>
        <p:nvSpPr>
          <p:cNvPr id="74" name="Callout: Bent Line 73">
            <a:extLst>
              <a:ext uri="{FF2B5EF4-FFF2-40B4-BE49-F238E27FC236}">
                <a16:creationId xmlns:a16="http://schemas.microsoft.com/office/drawing/2014/main" id="{AEC417B7-C3F1-AF88-9916-EFEB73DBAC48}"/>
              </a:ext>
            </a:extLst>
          </p:cNvPr>
          <p:cNvSpPr/>
          <p:nvPr/>
        </p:nvSpPr>
        <p:spPr>
          <a:xfrm>
            <a:off x="8901527" y="345321"/>
            <a:ext cx="1788914" cy="56092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7966"/>
              <a:gd name="adj6" fmla="val -77071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Tecnologías</a:t>
            </a:r>
          </a:p>
          <a:p>
            <a:pPr algn="ctr"/>
            <a:r>
              <a:rPr lang="es-CR" sz="1600" dirty="0"/>
              <a:t>Big Data</a:t>
            </a:r>
            <a:endParaRPr lang="en-US" sz="16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5A0B0E0-B1D7-B619-E8CD-15700B690B02}"/>
              </a:ext>
            </a:extLst>
          </p:cNvPr>
          <p:cNvSpPr/>
          <p:nvPr/>
        </p:nvSpPr>
        <p:spPr>
          <a:xfrm>
            <a:off x="2740255" y="2502718"/>
            <a:ext cx="1467413" cy="114240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4029C7C-4A99-E494-FEC2-B1B657D3A688}"/>
              </a:ext>
            </a:extLst>
          </p:cNvPr>
          <p:cNvSpPr/>
          <p:nvPr/>
        </p:nvSpPr>
        <p:spPr>
          <a:xfrm>
            <a:off x="6250929" y="209514"/>
            <a:ext cx="1467413" cy="114240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57E391-A3A6-D2F1-6704-7D9AA1626BA3}"/>
              </a:ext>
            </a:extLst>
          </p:cNvPr>
          <p:cNvSpPr txBox="1"/>
          <p:nvPr/>
        </p:nvSpPr>
        <p:spPr>
          <a:xfrm>
            <a:off x="6207887" y="547127"/>
            <a:ext cx="155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chemeClr val="accent1"/>
                </a:solidFill>
              </a:rPr>
              <a:t>Velocidad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75B384-9DA9-DD59-751D-0D77A8FDB9D4}"/>
              </a:ext>
            </a:extLst>
          </p:cNvPr>
          <p:cNvSpPr txBox="1"/>
          <p:nvPr/>
        </p:nvSpPr>
        <p:spPr>
          <a:xfrm>
            <a:off x="2684011" y="2750753"/>
            <a:ext cx="155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chemeClr val="accent1"/>
                </a:solidFill>
              </a:rPr>
              <a:t>Volumen tráfico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87D4C22-EE92-5E53-DD12-67C9C127CC3E}"/>
              </a:ext>
            </a:extLst>
          </p:cNvPr>
          <p:cNvSpPr/>
          <p:nvPr/>
        </p:nvSpPr>
        <p:spPr>
          <a:xfrm>
            <a:off x="6309415" y="4812323"/>
            <a:ext cx="1451970" cy="108806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21EAC0-8FB6-AEB8-0D71-91450EAADADC}"/>
              </a:ext>
            </a:extLst>
          </p:cNvPr>
          <p:cNvSpPr txBox="1"/>
          <p:nvPr/>
        </p:nvSpPr>
        <p:spPr>
          <a:xfrm>
            <a:off x="6243399" y="5138832"/>
            <a:ext cx="155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chemeClr val="accent1"/>
                </a:solidFill>
              </a:rPr>
              <a:t>Seguridad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9E09630-2AA7-B826-D4E7-59A171A5FB63}"/>
              </a:ext>
            </a:extLst>
          </p:cNvPr>
          <p:cNvSpPr/>
          <p:nvPr/>
        </p:nvSpPr>
        <p:spPr>
          <a:xfrm>
            <a:off x="9734692" y="2502718"/>
            <a:ext cx="1467413" cy="114240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08A888-3D38-CF81-1868-5290358FC9A2}"/>
              </a:ext>
            </a:extLst>
          </p:cNvPr>
          <p:cNvSpPr txBox="1"/>
          <p:nvPr/>
        </p:nvSpPr>
        <p:spPr>
          <a:xfrm>
            <a:off x="9691649" y="2889253"/>
            <a:ext cx="1553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solidFill>
                  <a:schemeClr val="accent1"/>
                </a:solidFill>
              </a:rPr>
              <a:t>Siniestralidad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181EC73-DDC7-3AEF-8E54-EC9832B486FE}"/>
              </a:ext>
            </a:extLst>
          </p:cNvPr>
          <p:cNvSpPr/>
          <p:nvPr/>
        </p:nvSpPr>
        <p:spPr>
          <a:xfrm>
            <a:off x="6153119" y="2727590"/>
            <a:ext cx="1703553" cy="6463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dirty="0"/>
              <a:t>Gestión y Fiscalización</a:t>
            </a:r>
            <a:endParaRPr lang="en-US" b="1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9BAABDD-9695-59D8-3562-0689DFC30924}"/>
              </a:ext>
            </a:extLst>
          </p:cNvPr>
          <p:cNvCxnSpPr>
            <a:cxnSpLocks/>
            <a:stCxn id="23" idx="4"/>
            <a:endCxn id="2" idx="0"/>
          </p:cNvCxnSpPr>
          <p:nvPr/>
        </p:nvCxnSpPr>
        <p:spPr>
          <a:xfrm>
            <a:off x="6984636" y="1351916"/>
            <a:ext cx="20260" cy="13756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B429A76-64F3-568A-D41F-0694054CDD97}"/>
              </a:ext>
            </a:extLst>
          </p:cNvPr>
          <p:cNvCxnSpPr>
            <a:cxnSpLocks/>
            <a:stCxn id="26" idx="0"/>
            <a:endCxn id="2" idx="2"/>
          </p:cNvCxnSpPr>
          <p:nvPr/>
        </p:nvCxnSpPr>
        <p:spPr>
          <a:xfrm flipH="1" flipV="1">
            <a:off x="7004896" y="3373921"/>
            <a:ext cx="30504" cy="14384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4F0375-1A5E-B009-B8AE-2ABB373E8D21}"/>
              </a:ext>
            </a:extLst>
          </p:cNvPr>
          <p:cNvCxnSpPr>
            <a:cxnSpLocks/>
            <a:stCxn id="25" idx="3"/>
            <a:endCxn id="2" idx="1"/>
          </p:cNvCxnSpPr>
          <p:nvPr/>
        </p:nvCxnSpPr>
        <p:spPr>
          <a:xfrm flipV="1">
            <a:off x="4237508" y="3050756"/>
            <a:ext cx="1915611" cy="231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4204AE3-4447-B396-4CB0-24F0407C9AAC}"/>
              </a:ext>
            </a:extLst>
          </p:cNvPr>
          <p:cNvCxnSpPr>
            <a:cxnSpLocks/>
            <a:stCxn id="29" idx="1"/>
            <a:endCxn id="2" idx="3"/>
          </p:cNvCxnSpPr>
          <p:nvPr/>
        </p:nvCxnSpPr>
        <p:spPr>
          <a:xfrm flipH="1" flipV="1">
            <a:off x="7856672" y="3050756"/>
            <a:ext cx="1834977" cy="77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9" name="Google Shape;323;p26">
            <a:extLst>
              <a:ext uri="{FF2B5EF4-FFF2-40B4-BE49-F238E27FC236}">
                <a16:creationId xmlns:a16="http://schemas.microsoft.com/office/drawing/2014/main" id="{001A667F-6957-F69A-F346-850A98648D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64255" y="5451397"/>
            <a:ext cx="1506297" cy="5765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Arrow: Left-Right 82">
            <a:extLst>
              <a:ext uri="{FF2B5EF4-FFF2-40B4-BE49-F238E27FC236}">
                <a16:creationId xmlns:a16="http://schemas.microsoft.com/office/drawing/2014/main" id="{C48EBDFF-247F-B93F-3C97-E4DE1A359D71}"/>
              </a:ext>
            </a:extLst>
          </p:cNvPr>
          <p:cNvSpPr/>
          <p:nvPr/>
        </p:nvSpPr>
        <p:spPr>
          <a:xfrm rot="19357601">
            <a:off x="3596107" y="1412887"/>
            <a:ext cx="3075947" cy="646331"/>
          </a:xfrm>
          <a:prstGeom prst="leftRightArrow">
            <a:avLst>
              <a:gd name="adj1" fmla="val 74447"/>
              <a:gd name="adj2" fmla="val 50000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Congestión</a:t>
            </a:r>
          </a:p>
          <a:p>
            <a:pPr algn="ctr"/>
            <a:r>
              <a:rPr lang="es-CR" sz="1600" dirty="0"/>
              <a:t>Riesgo</a:t>
            </a:r>
            <a:endParaRPr lang="en-US" sz="1600" dirty="0"/>
          </a:p>
        </p:txBody>
      </p:sp>
      <p:sp>
        <p:nvSpPr>
          <p:cNvPr id="86" name="Arrow: Left-Right 85">
            <a:extLst>
              <a:ext uri="{FF2B5EF4-FFF2-40B4-BE49-F238E27FC236}">
                <a16:creationId xmlns:a16="http://schemas.microsoft.com/office/drawing/2014/main" id="{14B740B4-E2A4-D3D0-8457-EE8AA2BE2D50}"/>
              </a:ext>
            </a:extLst>
          </p:cNvPr>
          <p:cNvSpPr/>
          <p:nvPr/>
        </p:nvSpPr>
        <p:spPr>
          <a:xfrm rot="1914057">
            <a:off x="7310505" y="1416915"/>
            <a:ext cx="3296421" cy="646331"/>
          </a:xfrm>
          <a:prstGeom prst="leftRightArrow">
            <a:avLst>
              <a:gd name="adj1" fmla="val 74447"/>
              <a:gd name="adj2" fmla="val 50000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Riesgo</a:t>
            </a:r>
            <a:endParaRPr lang="en-US" sz="1600" dirty="0"/>
          </a:p>
        </p:txBody>
      </p:sp>
      <p:sp>
        <p:nvSpPr>
          <p:cNvPr id="88" name="Arrow: Left-Right 87">
            <a:extLst>
              <a:ext uri="{FF2B5EF4-FFF2-40B4-BE49-F238E27FC236}">
                <a16:creationId xmlns:a16="http://schemas.microsoft.com/office/drawing/2014/main" id="{A39C9D82-A169-2EA3-FAAC-F9E689C08590}"/>
              </a:ext>
            </a:extLst>
          </p:cNvPr>
          <p:cNvSpPr/>
          <p:nvPr/>
        </p:nvSpPr>
        <p:spPr>
          <a:xfrm rot="19440594">
            <a:off x="7335124" y="3929720"/>
            <a:ext cx="2961942" cy="646331"/>
          </a:xfrm>
          <a:prstGeom prst="leftRightArrow">
            <a:avLst>
              <a:gd name="adj1" fmla="val 74447"/>
              <a:gd name="adj2" fmla="val 50000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Riesgo</a:t>
            </a:r>
            <a:endParaRPr lang="en-US" sz="16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90FC6A5-EFD4-411E-3917-DE499258C4E5}"/>
              </a:ext>
            </a:extLst>
          </p:cNvPr>
          <p:cNvSpPr/>
          <p:nvPr/>
        </p:nvSpPr>
        <p:spPr>
          <a:xfrm>
            <a:off x="6254662" y="1804892"/>
            <a:ext cx="1463680" cy="6047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Límites legales</a:t>
            </a:r>
            <a:endParaRPr lang="en-US" sz="16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7783D9-78E7-2615-C38E-D0D8BE3BCE0A}"/>
              </a:ext>
            </a:extLst>
          </p:cNvPr>
          <p:cNvSpPr/>
          <p:nvPr/>
        </p:nvSpPr>
        <p:spPr>
          <a:xfrm>
            <a:off x="6280061" y="3758628"/>
            <a:ext cx="1463680" cy="6047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Inversiones seguridad</a:t>
            </a:r>
            <a:endParaRPr lang="en-US" sz="16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8EC36E2-CA21-C20C-39CA-592A10A7FC34}"/>
              </a:ext>
            </a:extLst>
          </p:cNvPr>
          <p:cNvSpPr/>
          <p:nvPr/>
        </p:nvSpPr>
        <p:spPr>
          <a:xfrm>
            <a:off x="4463600" y="2699301"/>
            <a:ext cx="1463680" cy="6047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Inversiones capacidad</a:t>
            </a:r>
            <a:endParaRPr lang="en-US" sz="16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D83203D-AC64-56CC-A821-929997E209E3}"/>
              </a:ext>
            </a:extLst>
          </p:cNvPr>
          <p:cNvSpPr/>
          <p:nvPr/>
        </p:nvSpPr>
        <p:spPr>
          <a:xfrm>
            <a:off x="8144548" y="2718169"/>
            <a:ext cx="1463680" cy="6047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Sistema Seguro</a:t>
            </a:r>
            <a:endParaRPr lang="en-US" sz="1600" dirty="0"/>
          </a:p>
        </p:txBody>
      </p:sp>
      <p:sp>
        <p:nvSpPr>
          <p:cNvPr id="16" name="Google Shape;251;p23">
            <a:extLst>
              <a:ext uri="{FF2B5EF4-FFF2-40B4-BE49-F238E27FC236}">
                <a16:creationId xmlns:a16="http://schemas.microsoft.com/office/drawing/2014/main" id="{88C975BE-5F2E-F80F-922E-147A6375526C}"/>
              </a:ext>
            </a:extLst>
          </p:cNvPr>
          <p:cNvSpPr/>
          <p:nvPr/>
        </p:nvSpPr>
        <p:spPr>
          <a:xfrm>
            <a:off x="4452" y="238705"/>
            <a:ext cx="4603407" cy="960829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252;p23">
            <a:extLst>
              <a:ext uri="{FF2B5EF4-FFF2-40B4-BE49-F238E27FC236}">
                <a16:creationId xmlns:a16="http://schemas.microsoft.com/office/drawing/2014/main" id="{99DE6C4F-D00B-1133-D066-D16BBF43A9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550" y="345321"/>
            <a:ext cx="4818152" cy="52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</a:pPr>
            <a:r>
              <a:rPr lang="en-US" dirty="0" err="1">
                <a:solidFill>
                  <a:srgbClr val="FFFFFF"/>
                </a:solidFill>
              </a:rPr>
              <a:t>Información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gestión</a:t>
            </a:r>
            <a:r>
              <a:rPr lang="en-US" dirty="0">
                <a:solidFill>
                  <a:srgbClr val="FFFFFF"/>
                </a:solidFill>
              </a:rPr>
              <a:t> y </a:t>
            </a:r>
            <a:r>
              <a:rPr lang="en-US" dirty="0" err="1">
                <a:solidFill>
                  <a:srgbClr val="FFFFFF"/>
                </a:solidFill>
              </a:rPr>
              <a:t>fiscalización</a:t>
            </a:r>
            <a:endParaRPr dirty="0">
              <a:solidFill>
                <a:srgbClr val="FFFFFF"/>
              </a:solidFill>
            </a:endParaRP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A72A639A-DC05-1909-4F30-233A332F90C5}"/>
              </a:ext>
            </a:extLst>
          </p:cNvPr>
          <p:cNvCxnSpPr>
            <a:stCxn id="78" idx="3"/>
            <a:endCxn id="10" idx="1"/>
          </p:cNvCxnSpPr>
          <p:nvPr/>
        </p:nvCxnSpPr>
        <p:spPr>
          <a:xfrm rot="5400000" flipH="1" flipV="1">
            <a:off x="4902310" y="3998401"/>
            <a:ext cx="1315149" cy="1440354"/>
          </a:xfrm>
          <a:prstGeom prst="bentConnector2">
            <a:avLst/>
          </a:prstGeom>
          <a:noFill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87" name="Arrow: Left-Right 86">
            <a:extLst>
              <a:ext uri="{FF2B5EF4-FFF2-40B4-BE49-F238E27FC236}">
                <a16:creationId xmlns:a16="http://schemas.microsoft.com/office/drawing/2014/main" id="{1AA0C557-7A3A-DD94-AA9B-AF63A1CACD68}"/>
              </a:ext>
            </a:extLst>
          </p:cNvPr>
          <p:cNvSpPr/>
          <p:nvPr/>
        </p:nvSpPr>
        <p:spPr>
          <a:xfrm rot="2235205">
            <a:off x="3553605" y="4078385"/>
            <a:ext cx="3143662" cy="646331"/>
          </a:xfrm>
          <a:prstGeom prst="leftRightArrow">
            <a:avLst>
              <a:gd name="adj1" fmla="val 74447"/>
              <a:gd name="adj2" fmla="val 50000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/>
              <a:t>Riesgo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1981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E558930-F7AD-7F0B-BD4E-11964C62B7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4973164"/>
              </p:ext>
            </p:extLst>
          </p:nvPr>
        </p:nvGraphicFramePr>
        <p:xfrm>
          <a:off x="803091" y="982403"/>
          <a:ext cx="9572017" cy="4893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CDA0A2B-5283-4FF0-4053-352243F08599}"/>
              </a:ext>
            </a:extLst>
          </p:cNvPr>
          <p:cNvSpPr/>
          <p:nvPr/>
        </p:nvSpPr>
        <p:spPr>
          <a:xfrm>
            <a:off x="6730855" y="1942627"/>
            <a:ext cx="2178996" cy="4037837"/>
          </a:xfrm>
          <a:prstGeom prst="rect">
            <a:avLst/>
          </a:prstGeom>
          <a:noFill/>
          <a:ln w="38100">
            <a:solidFill>
              <a:srgbClr val="E3183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4FCE76C-1C94-F614-F757-6EA7271BFFD8}"/>
              </a:ext>
            </a:extLst>
          </p:cNvPr>
          <p:cNvGraphicFramePr>
            <a:graphicFrameLocks noGrp="1"/>
          </p:cNvGraphicFramePr>
          <p:nvPr/>
        </p:nvGraphicFramePr>
        <p:xfrm>
          <a:off x="635990" y="3388792"/>
          <a:ext cx="392270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1341">
                  <a:extLst>
                    <a:ext uri="{9D8B030D-6E8A-4147-A177-3AD203B41FA5}">
                      <a16:colId xmlns:a16="http://schemas.microsoft.com/office/drawing/2014/main" val="1925326418"/>
                    </a:ext>
                  </a:extLst>
                </a:gridCol>
                <a:gridCol w="961367">
                  <a:extLst>
                    <a:ext uri="{9D8B030D-6E8A-4147-A177-3AD203B41FA5}">
                      <a16:colId xmlns:a16="http://schemas.microsoft.com/office/drawing/2014/main" val="1998683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R" sz="1200" dirty="0"/>
                        <a:t>Tipo de vía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200" dirty="0"/>
                        <a:t>Velocidad segura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2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R" sz="1200" dirty="0"/>
                        <a:t>Carreteras con posibles conflictos con usuarios vulnerables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200" dirty="0"/>
                        <a:t>30 km/h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8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/>
                        <a:t>Intersecciones con posibles conflictos laterales entre autos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200" dirty="0"/>
                        <a:t>50 km/h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2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R" sz="1200" dirty="0"/>
                        <a:t>Carreteras con posibles conflictos frontales entre autos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200" dirty="0"/>
                        <a:t>70 km/h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46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R" sz="1200" dirty="0"/>
                        <a:t>Carreteras sin conflictos frontales o laterales entre autos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≥ 100 km/h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631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EAA917C-5C07-7E1A-8F5E-9D6727A381F4}"/>
              </a:ext>
            </a:extLst>
          </p:cNvPr>
          <p:cNvSpPr txBox="1"/>
          <p:nvPr/>
        </p:nvSpPr>
        <p:spPr>
          <a:xfrm>
            <a:off x="564273" y="5621306"/>
            <a:ext cx="3922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400" dirty="0"/>
              <a:t>Fuente: OMS (2017). </a:t>
            </a:r>
            <a:r>
              <a:rPr lang="es-CR" sz="1400" dirty="0" err="1"/>
              <a:t>Managing</a:t>
            </a:r>
            <a:r>
              <a:rPr lang="es-CR" sz="1400" dirty="0"/>
              <a:t> </a:t>
            </a:r>
            <a:r>
              <a:rPr lang="es-CR" sz="1400" dirty="0" err="1"/>
              <a:t>Speed</a:t>
            </a:r>
            <a:r>
              <a:rPr lang="es-CR" sz="1400" dirty="0"/>
              <a:t>.</a:t>
            </a:r>
            <a:endParaRPr lang="en-US" sz="1400" dirty="0"/>
          </a:p>
        </p:txBody>
      </p:sp>
      <p:sp>
        <p:nvSpPr>
          <p:cNvPr id="11" name="Google Shape;398;p29">
            <a:extLst>
              <a:ext uri="{FF2B5EF4-FFF2-40B4-BE49-F238E27FC236}">
                <a16:creationId xmlns:a16="http://schemas.microsoft.com/office/drawing/2014/main" id="{5830D43B-C494-2A54-8D0B-A9FA9CC733C5}"/>
              </a:ext>
            </a:extLst>
          </p:cNvPr>
          <p:cNvSpPr/>
          <p:nvPr/>
        </p:nvSpPr>
        <p:spPr>
          <a:xfrm>
            <a:off x="6150" y="225825"/>
            <a:ext cx="11297726" cy="65171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399;p29">
            <a:extLst>
              <a:ext uri="{FF2B5EF4-FFF2-40B4-BE49-F238E27FC236}">
                <a16:creationId xmlns:a16="http://schemas.microsoft.com/office/drawing/2014/main" id="{02591105-73A4-8123-5362-7213C5C1D95D}"/>
              </a:ext>
            </a:extLst>
          </p:cNvPr>
          <p:cNvSpPr txBox="1"/>
          <p:nvPr/>
        </p:nvSpPr>
        <p:spPr>
          <a:xfrm>
            <a:off x="241149" y="292800"/>
            <a:ext cx="93869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R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Gesti</a:t>
            </a:r>
            <a:r>
              <a:rPr lang="es-CR" sz="32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ón</a:t>
            </a:r>
            <a:r>
              <a:rPr lang="es-CR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integral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 descr="A logo with green letters&#10;&#10;Description automatically generated">
            <a:extLst>
              <a:ext uri="{FF2B5EF4-FFF2-40B4-BE49-F238E27FC236}">
                <a16:creationId xmlns:a16="http://schemas.microsoft.com/office/drawing/2014/main" id="{EA2F560A-D399-EBA0-D064-3A9D7A4A87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938" y="3172414"/>
            <a:ext cx="2794542" cy="110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20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2005958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1737709" y="2203776"/>
            <a:ext cx="8773231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kzidenz-Grotesk BQ Condensed" pitchFamily="50" charset="0"/>
                <a:ea typeface="+mn-ea"/>
                <a:cs typeface="+mn-cs"/>
              </a:rPr>
              <a:t>El desafío de El Salvador en infraestructura segura para todos los usuarios de la vía</a:t>
            </a:r>
            <a:endParaRPr kumimoji="0" lang="es-419" sz="4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kzidenz-Grotesk BQ Condensed" pitchFamily="50" charset="0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7" y="4182820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00AFEF"/>
                </a:solidFill>
                <a:effectLst/>
                <a:uLnTx/>
                <a:uFillTx/>
                <a:latin typeface="Akzidenz-Grotesk BQ Condensed" pitchFamily="50" charset="0"/>
                <a:ea typeface="+mn-ea"/>
                <a:cs typeface="+mn-cs"/>
              </a:rPr>
              <a:t>Rodrigo Rendón</a:t>
            </a:r>
            <a:endParaRPr kumimoji="0" lang="es-419" sz="4000" b="0" i="0" u="none" strike="noStrike" kern="1200" cap="none" spc="0" normalizeH="0" baseline="0" noProof="0" dirty="0">
              <a:ln>
                <a:noFill/>
              </a:ln>
              <a:solidFill>
                <a:srgbClr val="00AFEF"/>
              </a:solidFill>
              <a:effectLst/>
              <a:uLnTx/>
              <a:uFillTx/>
              <a:latin typeface="Akzidenz-Grotesk BQ Condensed" pitchFamily="50" charset="0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5" y="4554364"/>
            <a:ext cx="9478185" cy="60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kzidenz-Grotesk BQ Condensed" pitchFamily="50" charset="0"/>
                <a:ea typeface="+mn-ea"/>
                <a:cs typeface="+mn-cs"/>
              </a:rPr>
              <a:t>Especialista de Transporte</a:t>
            </a:r>
            <a:endParaRPr kumimoji="0" lang="es-419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kzidenz-Grotesk BQ Condensed" pitchFamily="50" charset="0"/>
              <a:ea typeface="+mn-ea"/>
              <a:cs typeface="+mn-cs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85233" y="4956301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kzidenz-Grotesk BQ Condensed" pitchFamily="50" charset="0"/>
                <a:ea typeface="+mn-ea"/>
                <a:cs typeface="+mn-cs"/>
              </a:rPr>
              <a:t>Banco Interamericano de Desarrollo (BID)</a:t>
            </a:r>
            <a:endParaRPr kumimoji="0" lang="es-419" sz="2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kzidenz-Grotesk BQ Condensed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723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9C3090-5FAE-26C5-9679-04E685328C89}"/>
              </a:ext>
            </a:extLst>
          </p:cNvPr>
          <p:cNvSpPr txBox="1"/>
          <p:nvPr/>
        </p:nvSpPr>
        <p:spPr>
          <a:xfrm>
            <a:off x="8576309" y="5516789"/>
            <a:ext cx="13686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Promedio de la región de Américas: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14 muertes por 100,000 personas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202A6B-779E-5B37-73D6-12C983378186}"/>
              </a:ext>
            </a:extLst>
          </p:cNvPr>
          <p:cNvSpPr txBox="1"/>
          <p:nvPr/>
        </p:nvSpPr>
        <p:spPr>
          <a:xfrm>
            <a:off x="507008" y="1905208"/>
            <a:ext cx="402580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 red vial de El Salvador</a:t>
            </a:r>
            <a:endParaRPr kumimoji="0" lang="es-ES_tradnl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5223B0-DB0D-0DF7-4443-1D7666AA59F1}"/>
              </a:ext>
            </a:extLst>
          </p:cNvPr>
          <p:cNvSpPr txBox="1"/>
          <p:nvPr/>
        </p:nvSpPr>
        <p:spPr>
          <a:xfrm>
            <a:off x="336659" y="2788510"/>
            <a:ext cx="4366549" cy="15388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>
            <a:defPPr>
              <a:defRPr lang="es-UY"/>
            </a:defPPr>
            <a:lvl1pPr algn="ctr">
              <a:spcAft>
                <a:spcPts val="1200"/>
              </a:spcAft>
              <a:defRPr sz="2400" b="1">
                <a:solidFill>
                  <a:srgbClr val="084772"/>
                </a:solidFill>
                <a:cs typeface="Calibri" panose="020F050202020403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Red Vial Prioritaria Nacional: 7028,78 km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 Vial Pavimentada: 4238,05 km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 Vial No Pavimentada: 2790,73 km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B6B2A8-D11C-20FF-6A3E-5F3B51626CEF}"/>
              </a:ext>
            </a:extLst>
          </p:cNvPr>
          <p:cNvGrpSpPr/>
          <p:nvPr/>
        </p:nvGrpSpPr>
        <p:grpSpPr>
          <a:xfrm>
            <a:off x="0" y="22681"/>
            <a:ext cx="12192000" cy="1368801"/>
            <a:chOff x="0" y="22681"/>
            <a:chExt cx="12192000" cy="1368801"/>
          </a:xfrm>
        </p:grpSpPr>
        <p:pic>
          <p:nvPicPr>
            <p:cNvPr id="17" name="Imagen 6">
              <a:extLst>
                <a:ext uri="{FF2B5EF4-FFF2-40B4-BE49-F238E27FC236}">
                  <a16:creationId xmlns:a16="http://schemas.microsoft.com/office/drawing/2014/main" id="{B03CBAF8-418A-3874-C0CA-F6E142B0D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2681"/>
              <a:ext cx="12192000" cy="1368801"/>
            </a:xfrm>
            <a:prstGeom prst="rect">
              <a:avLst/>
            </a:prstGeom>
          </p:spPr>
        </p:pic>
        <p:pic>
          <p:nvPicPr>
            <p:cNvPr id="18" name="Imagen 8">
              <a:extLst>
                <a:ext uri="{FF2B5EF4-FFF2-40B4-BE49-F238E27FC236}">
                  <a16:creationId xmlns:a16="http://schemas.microsoft.com/office/drawing/2014/main" id="{72C67C52-95F5-AACB-190E-D95A8C7C6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659" y="382761"/>
              <a:ext cx="1774557" cy="648639"/>
            </a:xfrm>
            <a:prstGeom prst="rect">
              <a:avLst/>
            </a:prstGeom>
          </p:spPr>
        </p:pic>
        <p:pic>
          <p:nvPicPr>
            <p:cNvPr id="19" name="Imagen 9">
              <a:extLst>
                <a:ext uri="{FF2B5EF4-FFF2-40B4-BE49-F238E27FC236}">
                  <a16:creationId xmlns:a16="http://schemas.microsoft.com/office/drawing/2014/main" id="{4C845A4F-A365-9343-F052-BA81BE14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970" y="431446"/>
              <a:ext cx="4126371" cy="709146"/>
            </a:xfrm>
            <a:prstGeom prst="rect">
              <a:avLst/>
            </a:prstGeom>
          </p:spPr>
        </p:pic>
        <p:pic>
          <p:nvPicPr>
            <p:cNvPr id="20" name="Imagen 11">
              <a:extLst>
                <a:ext uri="{FF2B5EF4-FFF2-40B4-BE49-F238E27FC236}">
                  <a16:creationId xmlns:a16="http://schemas.microsoft.com/office/drawing/2014/main" id="{21C59DFE-A7FA-CE5E-B67B-108FFD40B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1657" y="229517"/>
              <a:ext cx="3693248" cy="1038561"/>
            </a:xfrm>
            <a:prstGeom prst="rect">
              <a:avLst/>
            </a:prstGeom>
          </p:spPr>
        </p:pic>
      </p:grpSp>
      <p:pic>
        <p:nvPicPr>
          <p:cNvPr id="24" name="Google Shape;34;p17">
            <a:extLst>
              <a:ext uri="{FF2B5EF4-FFF2-40B4-BE49-F238E27FC236}">
                <a16:creationId xmlns:a16="http://schemas.microsoft.com/office/drawing/2014/main" id="{D1F759ED-2E90-E0D3-B646-6E19872F124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23815" y="6071149"/>
            <a:ext cx="1648124" cy="753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D1EB686-25A8-385E-FC58-EA3A5A4F66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2294" y="1915433"/>
            <a:ext cx="6512698" cy="3619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558EC76-AFD7-4837-D3B3-52292F17B8C5}"/>
              </a:ext>
            </a:extLst>
          </p:cNvPr>
          <p:cNvSpPr txBox="1"/>
          <p:nvPr/>
        </p:nvSpPr>
        <p:spPr>
          <a:xfrm>
            <a:off x="1794637" y="4327393"/>
            <a:ext cx="216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Fuente: MOPT, 2021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522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F9700-2D56-56EE-AB1A-86DBBAA59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D879FD-47BD-7603-7D9D-F32B08CBA6E7}"/>
              </a:ext>
            </a:extLst>
          </p:cNvPr>
          <p:cNvSpPr txBox="1"/>
          <p:nvPr/>
        </p:nvSpPr>
        <p:spPr>
          <a:xfrm>
            <a:off x="8576309" y="5516789"/>
            <a:ext cx="13686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Promedio de la región de Américas: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14 muertes por 100,000 personas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BD27A8-2728-1956-759D-126DFA3D7349}"/>
              </a:ext>
            </a:extLst>
          </p:cNvPr>
          <p:cNvSpPr txBox="1"/>
          <p:nvPr/>
        </p:nvSpPr>
        <p:spPr>
          <a:xfrm>
            <a:off x="218511" y="2226519"/>
            <a:ext cx="3083146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En 2023, el BID realizó la evaluación de 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1.397,59 km </a:t>
            </a:r>
            <a:r>
              <a:rPr kumimoji="0" lang="es-ES_tradnl" sz="2400" b="0" i="0" u="none" strike="noStrike" kern="1200" cap="none" spc="0" normalizeH="0" baseline="0" noProof="0" dirty="0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siguiendo la 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metodología </a:t>
            </a:r>
            <a:r>
              <a:rPr kumimoji="0" lang="es-ES_tradnl" sz="2400" b="1" i="0" u="none" strike="noStrike" kern="1200" cap="none" spc="0" normalizeH="0" baseline="0" noProof="0" err="1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iRAP</a:t>
            </a:r>
            <a:r>
              <a:rPr kumimoji="0" lang="es-ES_tradnl" sz="2400" b="1" i="0" u="none" strike="noStrike" kern="1200" cap="none" spc="0" normalizeH="0" baseline="0" noProof="0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(33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084772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% de la Red Vial Pavimentada)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D8E4539-7022-CFE8-F621-DB6D46224037}"/>
              </a:ext>
            </a:extLst>
          </p:cNvPr>
          <p:cNvGrpSpPr/>
          <p:nvPr/>
        </p:nvGrpSpPr>
        <p:grpSpPr>
          <a:xfrm>
            <a:off x="0" y="22681"/>
            <a:ext cx="12192000" cy="1368801"/>
            <a:chOff x="0" y="22681"/>
            <a:chExt cx="12192000" cy="1368801"/>
          </a:xfrm>
        </p:grpSpPr>
        <p:pic>
          <p:nvPicPr>
            <p:cNvPr id="17" name="Imagen 6">
              <a:extLst>
                <a:ext uri="{FF2B5EF4-FFF2-40B4-BE49-F238E27FC236}">
                  <a16:creationId xmlns:a16="http://schemas.microsoft.com/office/drawing/2014/main" id="{CDA8A369-0A6C-2114-FFD9-3D98DB537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2681"/>
              <a:ext cx="12192000" cy="1368801"/>
            </a:xfrm>
            <a:prstGeom prst="rect">
              <a:avLst/>
            </a:prstGeom>
          </p:spPr>
        </p:pic>
        <p:pic>
          <p:nvPicPr>
            <p:cNvPr id="18" name="Imagen 8">
              <a:extLst>
                <a:ext uri="{FF2B5EF4-FFF2-40B4-BE49-F238E27FC236}">
                  <a16:creationId xmlns:a16="http://schemas.microsoft.com/office/drawing/2014/main" id="{3C99B331-763A-5451-0864-EDC11CA1A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659" y="382761"/>
              <a:ext cx="1774557" cy="648639"/>
            </a:xfrm>
            <a:prstGeom prst="rect">
              <a:avLst/>
            </a:prstGeom>
          </p:spPr>
        </p:pic>
        <p:pic>
          <p:nvPicPr>
            <p:cNvPr id="19" name="Imagen 9">
              <a:extLst>
                <a:ext uri="{FF2B5EF4-FFF2-40B4-BE49-F238E27FC236}">
                  <a16:creationId xmlns:a16="http://schemas.microsoft.com/office/drawing/2014/main" id="{49B39EAD-F3C9-0023-E678-E8E398158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970" y="431446"/>
              <a:ext cx="4126371" cy="709146"/>
            </a:xfrm>
            <a:prstGeom prst="rect">
              <a:avLst/>
            </a:prstGeom>
          </p:spPr>
        </p:pic>
        <p:pic>
          <p:nvPicPr>
            <p:cNvPr id="20" name="Imagen 11">
              <a:extLst>
                <a:ext uri="{FF2B5EF4-FFF2-40B4-BE49-F238E27FC236}">
                  <a16:creationId xmlns:a16="http://schemas.microsoft.com/office/drawing/2014/main" id="{65A3E04A-4840-0B32-BCAD-9F8669F04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1657" y="229517"/>
              <a:ext cx="3693248" cy="1038561"/>
            </a:xfrm>
            <a:prstGeom prst="rect">
              <a:avLst/>
            </a:prstGeom>
          </p:spPr>
        </p:pic>
      </p:grpSp>
      <p:pic>
        <p:nvPicPr>
          <p:cNvPr id="24" name="Google Shape;34;p17">
            <a:extLst>
              <a:ext uri="{FF2B5EF4-FFF2-40B4-BE49-F238E27FC236}">
                <a16:creationId xmlns:a16="http://schemas.microsoft.com/office/drawing/2014/main" id="{387FA2B5-9F35-DDD6-59E8-8C327F622A3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23815" y="6071149"/>
            <a:ext cx="1648124" cy="753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8" descr="Mapa&#10;&#10;Descripción generada automáticamente">
            <a:extLst>
              <a:ext uri="{FF2B5EF4-FFF2-40B4-BE49-F238E27FC236}">
                <a16:creationId xmlns:a16="http://schemas.microsoft.com/office/drawing/2014/main" id="{3431651A-58BF-B1BD-6067-B4BA1B7BEE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08" t="1" r="-2" b="6564"/>
          <a:stretch/>
        </p:blipFill>
        <p:spPr>
          <a:xfrm>
            <a:off x="6994905" y="3690568"/>
            <a:ext cx="4326132" cy="2830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7" descr="Mapa&#10;&#10;Descripción generada automáticamente">
            <a:extLst>
              <a:ext uri="{FF2B5EF4-FFF2-40B4-BE49-F238E27FC236}">
                <a16:creationId xmlns:a16="http://schemas.microsoft.com/office/drawing/2014/main" id="{185A61FB-62BE-1EB9-0772-181C09D64FD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184" r="2298" b="7880"/>
          <a:stretch/>
        </p:blipFill>
        <p:spPr bwMode="auto">
          <a:xfrm>
            <a:off x="3399862" y="1474914"/>
            <a:ext cx="4617501" cy="2677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CEF33E-4BF4-413D-C3A9-774F94738E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9773" y="3656651"/>
            <a:ext cx="1781889" cy="4641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46743E-EF0E-FF5A-A37F-1F49B22F61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5474" y="1444759"/>
            <a:ext cx="1781889" cy="68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33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563E2-2B3B-7D9B-5CC6-A23E6401C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1382DE-5F6D-8874-BF73-EDAA26BE7C03}"/>
              </a:ext>
            </a:extLst>
          </p:cNvPr>
          <p:cNvSpPr txBox="1"/>
          <p:nvPr/>
        </p:nvSpPr>
        <p:spPr>
          <a:xfrm>
            <a:off x="8576309" y="5516789"/>
            <a:ext cx="13686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Promedio de la región de Américas: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14 muertes por 100,000 personas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26BA39-908C-3A93-9563-E1047EF2D682}"/>
              </a:ext>
            </a:extLst>
          </p:cNvPr>
          <p:cNvGrpSpPr/>
          <p:nvPr/>
        </p:nvGrpSpPr>
        <p:grpSpPr>
          <a:xfrm>
            <a:off x="0" y="22681"/>
            <a:ext cx="12192000" cy="1368801"/>
            <a:chOff x="0" y="22681"/>
            <a:chExt cx="12192000" cy="1368801"/>
          </a:xfrm>
        </p:grpSpPr>
        <p:pic>
          <p:nvPicPr>
            <p:cNvPr id="17" name="Imagen 6">
              <a:extLst>
                <a:ext uri="{FF2B5EF4-FFF2-40B4-BE49-F238E27FC236}">
                  <a16:creationId xmlns:a16="http://schemas.microsoft.com/office/drawing/2014/main" id="{14FDA711-C6B2-FDE0-62DE-7730F516E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2681"/>
              <a:ext cx="12192000" cy="1368801"/>
            </a:xfrm>
            <a:prstGeom prst="rect">
              <a:avLst/>
            </a:prstGeom>
          </p:spPr>
        </p:pic>
        <p:pic>
          <p:nvPicPr>
            <p:cNvPr id="18" name="Imagen 8">
              <a:extLst>
                <a:ext uri="{FF2B5EF4-FFF2-40B4-BE49-F238E27FC236}">
                  <a16:creationId xmlns:a16="http://schemas.microsoft.com/office/drawing/2014/main" id="{9F70394D-0776-B8B7-38BC-619CF2814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659" y="382761"/>
              <a:ext cx="1774557" cy="648639"/>
            </a:xfrm>
            <a:prstGeom prst="rect">
              <a:avLst/>
            </a:prstGeom>
          </p:spPr>
        </p:pic>
        <p:pic>
          <p:nvPicPr>
            <p:cNvPr id="19" name="Imagen 9">
              <a:extLst>
                <a:ext uri="{FF2B5EF4-FFF2-40B4-BE49-F238E27FC236}">
                  <a16:creationId xmlns:a16="http://schemas.microsoft.com/office/drawing/2014/main" id="{1832FAC1-1789-6594-044D-6293342DA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970" y="431446"/>
              <a:ext cx="4126371" cy="709146"/>
            </a:xfrm>
            <a:prstGeom prst="rect">
              <a:avLst/>
            </a:prstGeom>
          </p:spPr>
        </p:pic>
        <p:pic>
          <p:nvPicPr>
            <p:cNvPr id="20" name="Imagen 11">
              <a:extLst>
                <a:ext uri="{FF2B5EF4-FFF2-40B4-BE49-F238E27FC236}">
                  <a16:creationId xmlns:a16="http://schemas.microsoft.com/office/drawing/2014/main" id="{423E6E06-2DC0-85B2-6E89-2BD1188B3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1657" y="229517"/>
              <a:ext cx="3693248" cy="1038561"/>
            </a:xfrm>
            <a:prstGeom prst="rect">
              <a:avLst/>
            </a:prstGeom>
          </p:spPr>
        </p:pic>
      </p:grpSp>
      <p:pic>
        <p:nvPicPr>
          <p:cNvPr id="24" name="Google Shape;34;p17">
            <a:extLst>
              <a:ext uri="{FF2B5EF4-FFF2-40B4-BE49-F238E27FC236}">
                <a16:creationId xmlns:a16="http://schemas.microsoft.com/office/drawing/2014/main" id="{7206C489-4EE5-3FC0-8ECF-386D140A1B2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23815" y="6071149"/>
            <a:ext cx="1648124" cy="75302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A6C2481-26BF-63C3-3F3B-820EB99E9B26}"/>
              </a:ext>
            </a:extLst>
          </p:cNvPr>
          <p:cNvSpPr txBox="1"/>
          <p:nvPr/>
        </p:nvSpPr>
        <p:spPr>
          <a:xfrm>
            <a:off x="6301185" y="6596390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Fuente: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iRAP</a:t>
            </a:r>
            <a:endParaRPr kumimoji="0" lang="es-SV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8">
            <a:extLst>
              <a:ext uri="{FF2B5EF4-FFF2-40B4-BE49-F238E27FC236}">
                <a16:creationId xmlns:a16="http://schemas.microsoft.com/office/drawing/2014/main" id="{9B7C3588-F9E8-53A6-947A-B9A583AC5B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69" y="1521350"/>
            <a:ext cx="2052747" cy="2515622"/>
          </a:xfrm>
          <a:prstGeom prst="rect">
            <a:avLst/>
          </a:prstGeom>
          <a:noFill/>
        </p:spPr>
      </p:pic>
      <p:pic>
        <p:nvPicPr>
          <p:cNvPr id="8" name="Imagen 9">
            <a:extLst>
              <a:ext uri="{FF2B5EF4-FFF2-40B4-BE49-F238E27FC236}">
                <a16:creationId xmlns:a16="http://schemas.microsoft.com/office/drawing/2014/main" id="{647BC884-3980-6BAD-B590-632093E1E8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585" y="1521350"/>
            <a:ext cx="2052747" cy="2515621"/>
          </a:xfrm>
          <a:prstGeom prst="rect">
            <a:avLst/>
          </a:prstGeom>
          <a:noFill/>
        </p:spPr>
      </p:pic>
      <p:pic>
        <p:nvPicPr>
          <p:cNvPr id="9" name="Imagen 10">
            <a:extLst>
              <a:ext uri="{FF2B5EF4-FFF2-40B4-BE49-F238E27FC236}">
                <a16:creationId xmlns:a16="http://schemas.microsoft.com/office/drawing/2014/main" id="{886B4426-36CF-0074-A982-1A41490C69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69" y="4109519"/>
            <a:ext cx="2052747" cy="2473985"/>
          </a:xfrm>
          <a:prstGeom prst="rect">
            <a:avLst/>
          </a:prstGeom>
          <a:noFill/>
        </p:spPr>
      </p:pic>
      <p:pic>
        <p:nvPicPr>
          <p:cNvPr id="10" name="Imagen 11">
            <a:extLst>
              <a:ext uri="{FF2B5EF4-FFF2-40B4-BE49-F238E27FC236}">
                <a16:creationId xmlns:a16="http://schemas.microsoft.com/office/drawing/2014/main" id="{19AB2AAC-EF1F-B799-ECEC-589C3EEEBA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300" y="4109519"/>
            <a:ext cx="2052747" cy="2473985"/>
          </a:xfrm>
          <a:prstGeom prst="rect">
            <a:avLst/>
          </a:prstGeom>
          <a:noFill/>
        </p:spPr>
      </p:pic>
      <p:pic>
        <p:nvPicPr>
          <p:cNvPr id="11" name="Imagen 17">
            <a:extLst>
              <a:ext uri="{FF2B5EF4-FFF2-40B4-BE49-F238E27FC236}">
                <a16:creationId xmlns:a16="http://schemas.microsoft.com/office/drawing/2014/main" id="{BBCAFFA1-A8ED-D28C-6933-D2C16449A2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659" y="2654437"/>
            <a:ext cx="6704265" cy="22872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89DF39B-B1AD-C5A8-5422-1E3E68BF1BB9}"/>
              </a:ext>
            </a:extLst>
          </p:cNvPr>
          <p:cNvSpPr txBox="1"/>
          <p:nvPr/>
        </p:nvSpPr>
        <p:spPr>
          <a:xfrm>
            <a:off x="336659" y="1695631"/>
            <a:ext cx="402580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s-UY"/>
            </a:defPPr>
            <a:lvl1pPr algn="ctr">
              <a:defRPr sz="2800" b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Resultados generales:</a:t>
            </a:r>
          </a:p>
        </p:txBody>
      </p:sp>
    </p:spTree>
    <p:extLst>
      <p:ext uri="{BB962C8B-B14F-4D97-AF65-F5344CB8AC3E}">
        <p14:creationId xmlns:p14="http://schemas.microsoft.com/office/powerpoint/2010/main" val="3818325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13754-F52F-8218-5B16-49D6D6054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D9503A7-E277-E2C6-3D6C-D02864814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5FEA212-0A17-5012-434B-A50A43D00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BC5CDA-81D0-17D0-8244-84EB482FB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8A411E-0708-5930-D396-B0E97D860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9CA2971-0F2F-5A12-7609-11E06A08B46A}"/>
              </a:ext>
            </a:extLst>
          </p:cNvPr>
          <p:cNvGraphicFramePr/>
          <p:nvPr/>
        </p:nvGraphicFramePr>
        <p:xfrm>
          <a:off x="1050585" y="2531420"/>
          <a:ext cx="9873229" cy="3839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8A1D1D4-D7B7-469D-90DD-62074838AE20}"/>
              </a:ext>
            </a:extLst>
          </p:cNvPr>
          <p:cNvSpPr txBox="1"/>
          <p:nvPr/>
        </p:nvSpPr>
        <p:spPr>
          <a:xfrm>
            <a:off x="1050584" y="1800247"/>
            <a:ext cx="9873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669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¿QUÉ MÁS HEMOS HECHO EN EL SALVADOR?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Google Shape;34;p17">
            <a:extLst>
              <a:ext uri="{FF2B5EF4-FFF2-40B4-BE49-F238E27FC236}">
                <a16:creationId xmlns:a16="http://schemas.microsoft.com/office/drawing/2014/main" id="{1C5C4166-AD23-ED4B-8680-BF4E6939184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923815" y="6071149"/>
            <a:ext cx="1648124" cy="7530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88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772C19-C00C-208D-DA77-C3506700A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12D4B-8A06-AC58-D0B8-0EBEFDB8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8" y="5164105"/>
            <a:ext cx="8330764" cy="880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A8C8A-E5C0-B638-3EE4-131030925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7" y="442743"/>
            <a:ext cx="8330765" cy="17561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E962EC-3515-155B-F419-654C41AF69EB}"/>
              </a:ext>
            </a:extLst>
          </p:cNvPr>
          <p:cNvSpPr txBox="1"/>
          <p:nvPr/>
        </p:nvSpPr>
        <p:spPr>
          <a:xfrm>
            <a:off x="0" y="2967171"/>
            <a:ext cx="12192000" cy="75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kzidenz-Grotesk BQ Condensed" pitchFamily="50" charset="0"/>
                <a:ea typeface="+mn-ea"/>
                <a:cs typeface="+mn-cs"/>
              </a:rPr>
              <a:t>MUCHAS GRACIAS!</a:t>
            </a:r>
            <a:endParaRPr kumimoji="0" lang="es-419" sz="8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kzidenz-Grotesk BQ Condensed" pitchFamily="50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FE9E3E-1818-8A0D-2838-DFA8B883CECE}"/>
              </a:ext>
            </a:extLst>
          </p:cNvPr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00AFEF"/>
                </a:solidFill>
                <a:effectLst/>
                <a:uLnTx/>
                <a:uFillTx/>
                <a:latin typeface="Akzidenz-Grotesk BQ Condensed" pitchFamily="50" charset="0"/>
                <a:ea typeface="+mn-ea"/>
                <a:cs typeface="+mn-cs"/>
              </a:rPr>
              <a:t>Rodrigo Rendón</a:t>
            </a:r>
            <a:endParaRPr kumimoji="0" lang="es-419" sz="4000" b="0" i="0" u="none" strike="noStrike" kern="1200" cap="none" spc="0" normalizeH="0" baseline="0" noProof="0" dirty="0">
              <a:ln>
                <a:noFill/>
              </a:ln>
              <a:solidFill>
                <a:srgbClr val="00AFEF"/>
              </a:solidFill>
              <a:effectLst/>
              <a:uLnTx/>
              <a:uFillTx/>
              <a:latin typeface="Akzidenz-Grotesk BQ Condensed" pitchFamily="50" charset="0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5B1F4B-0765-916A-F3B7-B1630B94A2F9}"/>
              </a:ext>
            </a:extLst>
          </p:cNvPr>
          <p:cNvSpPr txBox="1"/>
          <p:nvPr/>
        </p:nvSpPr>
        <p:spPr>
          <a:xfrm>
            <a:off x="1356905" y="4235629"/>
            <a:ext cx="9478185" cy="61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kzidenz-Grotesk BQ Condensed" pitchFamily="50" charset="0"/>
                <a:ea typeface="+mn-ea"/>
                <a:cs typeface="+mn-cs"/>
              </a:rPr>
              <a:t>josere@iadb.org</a:t>
            </a:r>
            <a:endParaRPr kumimoji="0" lang="es-419" sz="2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kzidenz-Grotesk BQ Condensed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236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2251840" y="2686153"/>
            <a:ext cx="7688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EVALUACIONES EN CARRETERAS, ENTORNOS ESCOLARES Y CICLOVÍAS: SALVAR VIDAS Y EVITAR LESIONES (II)</a:t>
            </a:r>
            <a:endParaRPr lang="es-419" sz="3200" b="1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9" y="4355190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3600" dirty="0">
                <a:solidFill>
                  <a:srgbClr val="00AFEF"/>
                </a:solidFill>
                <a:latin typeface="Akzidenz-Grotesk BQ Condensed" pitchFamily="50" charset="0"/>
              </a:rPr>
              <a:t>Edgar Zamora </a:t>
            </a:r>
            <a:endParaRPr lang="es-419" sz="36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8" y="4663616"/>
            <a:ext cx="9478185" cy="60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Líder Regional para Viajes más Seguros - ALC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56907" y="5024412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iRAP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pic>
        <p:nvPicPr>
          <p:cNvPr id="3" name="Picture 2" descr="A logo with green letters&#10;&#10;Description automatically generated">
            <a:extLst>
              <a:ext uri="{FF2B5EF4-FFF2-40B4-BE49-F238E27FC236}">
                <a16:creationId xmlns:a16="http://schemas.microsoft.com/office/drawing/2014/main" id="{5A2DA4ED-CE2F-D04E-88CC-5EA3917B2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327" y="1985280"/>
            <a:ext cx="1838751" cy="729460"/>
          </a:xfrm>
          <a:prstGeom prst="rect">
            <a:avLst/>
          </a:prstGeom>
        </p:spPr>
      </p:pic>
      <p:pic>
        <p:nvPicPr>
          <p:cNvPr id="6" name="Picture 5" descr="A colorful circle with black text&#10;&#10;Description automatically generated">
            <a:extLst>
              <a:ext uri="{FF2B5EF4-FFF2-40B4-BE49-F238E27FC236}">
                <a16:creationId xmlns:a16="http://schemas.microsoft.com/office/drawing/2014/main" id="{BBE220A3-8557-5B77-49DC-4B47832596A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6"/>
          <a:stretch/>
        </p:blipFill>
        <p:spPr>
          <a:xfrm>
            <a:off x="1425912" y="1956452"/>
            <a:ext cx="1272464" cy="7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4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8;p29">
            <a:extLst>
              <a:ext uri="{FF2B5EF4-FFF2-40B4-BE49-F238E27FC236}">
                <a16:creationId xmlns:a16="http://schemas.microsoft.com/office/drawing/2014/main" id="{2A21B85B-3C19-5EE7-F1D4-F90969D9F3D3}"/>
              </a:ext>
            </a:extLst>
          </p:cNvPr>
          <p:cNvSpPr/>
          <p:nvPr/>
        </p:nvSpPr>
        <p:spPr>
          <a:xfrm>
            <a:off x="0" y="2027731"/>
            <a:ext cx="10004612" cy="1674692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399;p29">
            <a:extLst>
              <a:ext uri="{FF2B5EF4-FFF2-40B4-BE49-F238E27FC236}">
                <a16:creationId xmlns:a16="http://schemas.microsoft.com/office/drawing/2014/main" id="{062FDAB7-39E4-F0FB-62AA-A16D0F2CA1FA}"/>
              </a:ext>
            </a:extLst>
          </p:cNvPr>
          <p:cNvSpPr txBox="1"/>
          <p:nvPr/>
        </p:nvSpPr>
        <p:spPr>
          <a:xfrm>
            <a:off x="421340" y="2341897"/>
            <a:ext cx="930536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3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Evaluaciones</a:t>
            </a: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de Seguridad de la </a:t>
            </a:r>
            <a:r>
              <a:rPr lang="en-US" sz="3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infraestructura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6230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1"/>
          <p:cNvSpPr/>
          <p:nvPr/>
        </p:nvSpPr>
        <p:spPr>
          <a:xfrm>
            <a:off x="-38100" y="-38100"/>
            <a:ext cx="12382500" cy="689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64" name="Google Shape;46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1"/>
          <p:cNvSpPr txBox="1"/>
          <p:nvPr/>
        </p:nvSpPr>
        <p:spPr>
          <a:xfrm>
            <a:off x="507349" y="1481793"/>
            <a:ext cx="3373200" cy="2786100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500" b="1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Organización benéfica para un mundo libre de carreteras de alto riesgo</a:t>
            </a:r>
            <a:endParaRPr kumimoji="0" sz="3500" b="1" i="0" u="none" strike="noStrike" kern="0" cap="none" spc="0" normalizeH="0" baseline="0" noProof="0">
              <a:ln>
                <a:noFill/>
              </a:ln>
              <a:solidFill>
                <a:srgbClr val="575967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31"/>
          <p:cNvSpPr/>
          <p:nvPr/>
        </p:nvSpPr>
        <p:spPr>
          <a:xfrm>
            <a:off x="6150" y="225825"/>
            <a:ext cx="5221200" cy="70710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68" name="Google Shape;468;p31"/>
          <p:cNvSpPr txBox="1">
            <a:spLocks noGrp="1"/>
          </p:cNvSpPr>
          <p:nvPr>
            <p:ph type="title"/>
          </p:nvPr>
        </p:nvSpPr>
        <p:spPr>
          <a:xfrm>
            <a:off x="683568" y="371775"/>
            <a:ext cx="774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752"/>
              </a:buClr>
              <a:buSzPts val="3733"/>
              <a:buFont typeface="Montserrat"/>
              <a:buNone/>
            </a:pPr>
            <a:r>
              <a:rPr lang="en-US" sz="3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ACERCA DE iRAP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472" name="Google Shape;472;p31"/>
          <p:cNvCxnSpPr/>
          <p:nvPr/>
        </p:nvCxnSpPr>
        <p:spPr>
          <a:xfrm>
            <a:off x="544395" y="4485118"/>
            <a:ext cx="3228600" cy="0"/>
          </a:xfrm>
          <a:prstGeom prst="straightConnector1">
            <a:avLst/>
          </a:prstGeom>
          <a:noFill/>
          <a:ln w="76200" cap="flat" cmpd="sng">
            <a:solidFill>
              <a:srgbClr val="00875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6" name="Google Shape;476;p31"/>
          <p:cNvSpPr txBox="1"/>
          <p:nvPr/>
        </p:nvSpPr>
        <p:spPr>
          <a:xfrm>
            <a:off x="544400" y="4647400"/>
            <a:ext cx="3373200" cy="1246800"/>
          </a:xfrm>
          <a:prstGeom prst="rect">
            <a:avLst/>
          </a:prstGeom>
          <a:solidFill>
            <a:srgbClr val="FFFFFF">
              <a:alpha val="698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Norma mundial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rgbClr val="575967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para las evaluaciones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rgbClr val="575967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 seguridad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rgbClr val="575967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green and white poster with text and images&#10;&#10;Description automatically generated">
            <a:extLst>
              <a:ext uri="{FF2B5EF4-FFF2-40B4-BE49-F238E27FC236}">
                <a16:creationId xmlns:a16="http://schemas.microsoft.com/office/drawing/2014/main" id="{0794069A-F3B3-497C-5FD7-48047B94C3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794"/>
          <a:stretch/>
        </p:blipFill>
        <p:spPr>
          <a:xfrm>
            <a:off x="5338360" y="0"/>
            <a:ext cx="68474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6"/>
          <p:cNvSpPr txBox="1"/>
          <p:nvPr/>
        </p:nvSpPr>
        <p:spPr>
          <a:xfrm>
            <a:off x="6517581" y="2633128"/>
            <a:ext cx="4828500" cy="5232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INFRAESTRUCTURA SEGURA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1" name="Google Shape;321;p26"/>
          <p:cNvGrpSpPr/>
          <p:nvPr/>
        </p:nvGrpSpPr>
        <p:grpSpPr>
          <a:xfrm>
            <a:off x="9110705" y="1199935"/>
            <a:ext cx="2168325" cy="1014374"/>
            <a:chOff x="3582675" y="-2552700"/>
            <a:chExt cx="3257700" cy="1524000"/>
          </a:xfrm>
        </p:grpSpPr>
        <p:sp>
          <p:nvSpPr>
            <p:cNvPr id="322" name="Google Shape;322;p26"/>
            <p:cNvSpPr/>
            <p:nvPr/>
          </p:nvSpPr>
          <p:spPr>
            <a:xfrm>
              <a:off x="3582675" y="-2552700"/>
              <a:ext cx="32577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rgbClr val="005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23" name="Google Shape;323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83012" y="-2290500"/>
              <a:ext cx="2857025" cy="1127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4" name="Google Shape;324;p26"/>
          <p:cNvGrpSpPr/>
          <p:nvPr/>
        </p:nvGrpSpPr>
        <p:grpSpPr>
          <a:xfrm>
            <a:off x="571539" y="328577"/>
            <a:ext cx="5162632" cy="6262839"/>
            <a:chOff x="609600" y="114300"/>
            <a:chExt cx="4828500" cy="5857500"/>
          </a:xfrm>
        </p:grpSpPr>
        <p:sp>
          <p:nvSpPr>
            <p:cNvPr id="325" name="Google Shape;325;p26"/>
            <p:cNvSpPr/>
            <p:nvPr/>
          </p:nvSpPr>
          <p:spPr>
            <a:xfrm>
              <a:off x="609600" y="114300"/>
              <a:ext cx="4828500" cy="5857500"/>
            </a:xfrm>
            <a:prstGeom prst="roundRect">
              <a:avLst>
                <a:gd name="adj" fmla="val 3819"/>
              </a:avLst>
            </a:prstGeom>
            <a:solidFill>
              <a:schemeClr val="lt1"/>
            </a:solidFill>
            <a:ln w="19050" cap="flat" cmpd="sng">
              <a:solidFill>
                <a:srgbClr val="008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26" name="Google Shape;326;p26"/>
            <p:cNvPicPr preferRelativeResize="0"/>
            <p:nvPr/>
          </p:nvPicPr>
          <p:blipFill rotWithShape="1">
            <a:blip r:embed="rId5">
              <a:alphaModFix amt="70000"/>
            </a:blip>
            <a:srcRect/>
            <a:stretch/>
          </p:blipFill>
          <p:spPr>
            <a:xfrm>
              <a:off x="903575" y="283249"/>
              <a:ext cx="4240550" cy="5519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7" name="Google Shape;327;p26"/>
          <p:cNvGrpSpPr/>
          <p:nvPr/>
        </p:nvGrpSpPr>
        <p:grpSpPr>
          <a:xfrm>
            <a:off x="6474379" y="3309450"/>
            <a:ext cx="4914900" cy="3295800"/>
            <a:chOff x="6324600" y="3309450"/>
            <a:chExt cx="4914900" cy="3295800"/>
          </a:xfrm>
        </p:grpSpPr>
        <p:sp>
          <p:nvSpPr>
            <p:cNvPr id="328" name="Google Shape;328;p26"/>
            <p:cNvSpPr/>
            <p:nvPr/>
          </p:nvSpPr>
          <p:spPr>
            <a:xfrm>
              <a:off x="6324600" y="3309450"/>
              <a:ext cx="4914900" cy="3295800"/>
            </a:xfrm>
            <a:prstGeom prst="roundRect">
              <a:avLst>
                <a:gd name="adj" fmla="val 5780"/>
              </a:avLst>
            </a:prstGeom>
            <a:solidFill>
              <a:schemeClr val="lt1"/>
            </a:solidFill>
            <a:ln w="1905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29" name="Google Shape;329;p2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553040" y="3448604"/>
              <a:ext cx="4458019" cy="30175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30" name="Google Shape;330;p26"/>
          <p:cNvCxnSpPr>
            <a:stCxn id="331" idx="3"/>
            <a:endCxn id="322" idx="1"/>
          </p:cNvCxnSpPr>
          <p:nvPr/>
        </p:nvCxnSpPr>
        <p:spPr>
          <a:xfrm rot="10800000" flipH="1">
            <a:off x="5581650" y="1707200"/>
            <a:ext cx="3529200" cy="600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" name="Google Shape;332;p26"/>
          <p:cNvSpPr/>
          <p:nvPr/>
        </p:nvSpPr>
        <p:spPr>
          <a:xfrm>
            <a:off x="5467325" y="1602300"/>
            <a:ext cx="209700" cy="209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3" name="Google Shape;333;p26"/>
          <p:cNvSpPr/>
          <p:nvPr/>
        </p:nvSpPr>
        <p:spPr>
          <a:xfrm>
            <a:off x="6380425" y="5279375"/>
            <a:ext cx="224700" cy="224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5" name="Google Shape;335;p26"/>
          <p:cNvSpPr/>
          <p:nvPr/>
        </p:nvSpPr>
        <p:spPr>
          <a:xfrm>
            <a:off x="749000" y="910250"/>
            <a:ext cx="2351400" cy="5574900"/>
          </a:xfrm>
          <a:prstGeom prst="rect">
            <a:avLst/>
          </a:prstGeom>
          <a:solidFill>
            <a:srgbClr val="E7E6E6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6" name="Google Shape;336;p26"/>
          <p:cNvSpPr/>
          <p:nvPr/>
        </p:nvSpPr>
        <p:spPr>
          <a:xfrm>
            <a:off x="3205338" y="2516150"/>
            <a:ext cx="2351400" cy="3969000"/>
          </a:xfrm>
          <a:prstGeom prst="rect">
            <a:avLst/>
          </a:prstGeom>
          <a:solidFill>
            <a:srgbClr val="E7E6E6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1" name="Google Shape;331;p26"/>
          <p:cNvSpPr/>
          <p:nvPr/>
        </p:nvSpPr>
        <p:spPr>
          <a:xfrm>
            <a:off x="3067050" y="910250"/>
            <a:ext cx="2514600" cy="1605900"/>
          </a:xfrm>
          <a:prstGeom prst="roundRect">
            <a:avLst>
              <a:gd name="adj" fmla="val 13371"/>
            </a:avLst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337" name="Google Shape;337;p26"/>
          <p:cNvCxnSpPr/>
          <p:nvPr/>
        </p:nvCxnSpPr>
        <p:spPr>
          <a:xfrm rot="-5400000" flipH="1">
            <a:off x="4356013" y="3292200"/>
            <a:ext cx="3684600" cy="514500"/>
          </a:xfrm>
          <a:prstGeom prst="bentConnector3">
            <a:avLst>
              <a:gd name="adj1" fmla="val 99601"/>
            </a:avLst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394BFFB8-8EAE-A78B-FDA9-9DC87ACCFB44}"/>
              </a:ext>
            </a:extLst>
          </p:cNvPr>
          <p:cNvSpPr/>
          <p:nvPr/>
        </p:nvSpPr>
        <p:spPr>
          <a:xfrm>
            <a:off x="6517581" y="5097986"/>
            <a:ext cx="2261162" cy="1113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8873195-38C5-419F-CD26-60CDAFA5CBE5}"/>
              </a:ext>
            </a:extLst>
          </p:cNvPr>
          <p:cNvSpPr/>
          <p:nvPr/>
        </p:nvSpPr>
        <p:spPr>
          <a:xfrm>
            <a:off x="8831266" y="4465836"/>
            <a:ext cx="2261162" cy="16038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E93FD7-78EA-CBC9-9F21-4FE4DCD666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05" r="51169" b="50272"/>
          <a:stretch/>
        </p:blipFill>
        <p:spPr>
          <a:xfrm>
            <a:off x="547433" y="2653800"/>
            <a:ext cx="5403849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0095A-9C94-CF2D-E49D-08D1D12A16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223" r="51169" b="10996"/>
          <a:stretch/>
        </p:blipFill>
        <p:spPr>
          <a:xfrm>
            <a:off x="6311822" y="2652700"/>
            <a:ext cx="5332745" cy="2286000"/>
          </a:xfrm>
          <a:prstGeom prst="rect">
            <a:avLst/>
          </a:prstGeom>
        </p:spPr>
      </p:pic>
      <p:pic>
        <p:nvPicPr>
          <p:cNvPr id="8" name="Google Shape;353;p27">
            <a:extLst>
              <a:ext uri="{FF2B5EF4-FFF2-40B4-BE49-F238E27FC236}">
                <a16:creationId xmlns:a16="http://schemas.microsoft.com/office/drawing/2014/main" id="{C3946C2A-A7D1-078B-C4D1-CC4220D4EDB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370" y="1641682"/>
            <a:ext cx="1099183" cy="85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74;p27">
            <a:extLst>
              <a:ext uri="{FF2B5EF4-FFF2-40B4-BE49-F238E27FC236}">
                <a16:creationId xmlns:a16="http://schemas.microsoft.com/office/drawing/2014/main" id="{F44DBF15-2B63-444D-B2F9-F6C45DDED36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769" y="5696345"/>
            <a:ext cx="7054813" cy="543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64;p27">
            <a:extLst>
              <a:ext uri="{FF2B5EF4-FFF2-40B4-BE49-F238E27FC236}">
                <a16:creationId xmlns:a16="http://schemas.microsoft.com/office/drawing/2014/main" id="{DF9F53DB-0043-4747-D748-FF8FCE4275EA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4925" y="1512754"/>
            <a:ext cx="1099183" cy="93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CA7B1D-DDB1-5FC2-6808-0F763DF24B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1719" y="1530899"/>
            <a:ext cx="1465358" cy="9305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C81DB-209D-DFBD-EA6E-CEB23C8DBE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3094" y="1716464"/>
            <a:ext cx="1437536" cy="6060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004FC4-C7BB-4B02-1F5E-584094CC04BB}"/>
              </a:ext>
            </a:extLst>
          </p:cNvPr>
          <p:cNvSpPr txBox="1"/>
          <p:nvPr/>
        </p:nvSpPr>
        <p:spPr>
          <a:xfrm>
            <a:off x="8336936" y="5927699"/>
            <a:ext cx="370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Muestra de 125,578 km de 18 países</a:t>
            </a:r>
            <a:endParaRPr lang="en-US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D409A72-C01E-544D-23D1-25468EE4BAD2}"/>
              </a:ext>
            </a:extLst>
          </p:cNvPr>
          <p:cNvSpPr/>
          <p:nvPr/>
        </p:nvSpPr>
        <p:spPr>
          <a:xfrm>
            <a:off x="1740024" y="3991436"/>
            <a:ext cx="822960" cy="387671"/>
          </a:xfrm>
          <a:prstGeom prst="ellipse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80%</a:t>
            </a:r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AB2D79C-198E-F4E7-67BB-D6420C3DF1A3}"/>
              </a:ext>
            </a:extLst>
          </p:cNvPr>
          <p:cNvSpPr/>
          <p:nvPr/>
        </p:nvSpPr>
        <p:spPr>
          <a:xfrm>
            <a:off x="4732198" y="3821148"/>
            <a:ext cx="822960" cy="387671"/>
          </a:xfrm>
          <a:prstGeom prst="ellipse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71%</a:t>
            </a:r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F6B2D07-6BD2-0168-E785-B459ABBB90C8}"/>
              </a:ext>
            </a:extLst>
          </p:cNvPr>
          <p:cNvSpPr/>
          <p:nvPr/>
        </p:nvSpPr>
        <p:spPr>
          <a:xfrm>
            <a:off x="7825151" y="3627313"/>
            <a:ext cx="822960" cy="387671"/>
          </a:xfrm>
          <a:prstGeom prst="ellipse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69%</a:t>
            </a:r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9633BEB-CF34-8655-C979-B23797A5AE41}"/>
              </a:ext>
            </a:extLst>
          </p:cNvPr>
          <p:cNvSpPr/>
          <p:nvPr/>
        </p:nvSpPr>
        <p:spPr>
          <a:xfrm>
            <a:off x="10638456" y="3235164"/>
            <a:ext cx="822960" cy="387671"/>
          </a:xfrm>
          <a:prstGeom prst="ellipse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49%</a:t>
            </a:r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D21FD7-D14B-227F-4A8A-CE8AFB9FAE3D}"/>
              </a:ext>
            </a:extLst>
          </p:cNvPr>
          <p:cNvSpPr txBox="1"/>
          <p:nvPr/>
        </p:nvSpPr>
        <p:spPr>
          <a:xfrm>
            <a:off x="7825151" y="5558367"/>
            <a:ext cx="4329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https://irap.org/es/safety-insights-explorer/</a:t>
            </a:r>
          </a:p>
        </p:txBody>
      </p:sp>
      <p:sp>
        <p:nvSpPr>
          <p:cNvPr id="6" name="Google Shape;398;p29">
            <a:extLst>
              <a:ext uri="{FF2B5EF4-FFF2-40B4-BE49-F238E27FC236}">
                <a16:creationId xmlns:a16="http://schemas.microsoft.com/office/drawing/2014/main" id="{EC0A12A8-4ACB-65A8-11CE-A88366C9AD51}"/>
              </a:ext>
            </a:extLst>
          </p:cNvPr>
          <p:cNvSpPr/>
          <p:nvPr/>
        </p:nvSpPr>
        <p:spPr>
          <a:xfrm>
            <a:off x="6150" y="225825"/>
            <a:ext cx="11297726" cy="744381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399;p29">
            <a:extLst>
              <a:ext uri="{FF2B5EF4-FFF2-40B4-BE49-F238E27FC236}">
                <a16:creationId xmlns:a16="http://schemas.microsoft.com/office/drawing/2014/main" id="{79F0DF27-9DD3-E527-8655-931B41BF3DD2}"/>
              </a:ext>
            </a:extLst>
          </p:cNvPr>
          <p:cNvSpPr txBox="1"/>
          <p:nvPr/>
        </p:nvSpPr>
        <p:spPr>
          <a:xfrm>
            <a:off x="241148" y="292800"/>
            <a:ext cx="109288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¿</a:t>
            </a: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Cuán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seguras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son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las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vías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 América Latina y </a:t>
            </a:r>
            <a:r>
              <a:rPr lang="en-US" sz="2800" b="1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Caribe?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9464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0"/>
          <p:cNvSpPr/>
          <p:nvPr/>
        </p:nvSpPr>
        <p:spPr>
          <a:xfrm>
            <a:off x="-19050" y="0"/>
            <a:ext cx="12192000" cy="69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16" name="Google Shape;41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8" name="Google Shape;418;p30"/>
          <p:cNvGrpSpPr/>
          <p:nvPr/>
        </p:nvGrpSpPr>
        <p:grpSpPr>
          <a:xfrm>
            <a:off x="3451142" y="1208850"/>
            <a:ext cx="5391315" cy="5362064"/>
            <a:chOff x="1956171" y="40628"/>
            <a:chExt cx="5391315" cy="5362064"/>
          </a:xfrm>
        </p:grpSpPr>
        <p:sp>
          <p:nvSpPr>
            <p:cNvPr id="419" name="Google Shape;419;p30"/>
            <p:cNvSpPr/>
            <p:nvPr/>
          </p:nvSpPr>
          <p:spPr>
            <a:xfrm>
              <a:off x="2405307" y="325553"/>
              <a:ext cx="4602629" cy="4602629"/>
            </a:xfrm>
            <a:prstGeom prst="pie">
              <a:avLst>
                <a:gd name="adj1" fmla="val 16200000"/>
                <a:gd name="adj2" fmla="val 19800000"/>
              </a:avLst>
            </a:prstGeom>
            <a:solidFill>
              <a:srgbClr val="0087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0"/>
            <p:cNvSpPr txBox="1"/>
            <p:nvPr/>
          </p:nvSpPr>
          <p:spPr>
            <a:xfrm>
              <a:off x="4816208" y="913484"/>
              <a:ext cx="1205450" cy="931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Planificación</a:t>
              </a:r>
              <a:endParaRPr kumimoji="0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30"/>
            <p:cNvSpPr/>
            <p:nvPr/>
          </p:nvSpPr>
          <p:spPr>
            <a:xfrm>
              <a:off x="2460100" y="420345"/>
              <a:ext cx="4602629" cy="4602629"/>
            </a:xfrm>
            <a:prstGeom prst="pie">
              <a:avLst>
                <a:gd name="adj1" fmla="val 19800000"/>
                <a:gd name="adj2" fmla="val 1800000"/>
              </a:avLst>
            </a:prstGeom>
            <a:solidFill>
              <a:srgbClr val="00583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0"/>
            <p:cNvSpPr txBox="1"/>
            <p:nvPr/>
          </p:nvSpPr>
          <p:spPr>
            <a:xfrm>
              <a:off x="5583313" y="2283314"/>
              <a:ext cx="1260243" cy="904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Diseño Prelim.</a:t>
              </a:r>
              <a:endParaRPr kumimoji="0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30"/>
            <p:cNvSpPr/>
            <p:nvPr/>
          </p:nvSpPr>
          <p:spPr>
            <a:xfrm>
              <a:off x="2405307" y="515137"/>
              <a:ext cx="4602629" cy="4602629"/>
            </a:xfrm>
            <a:prstGeom prst="pie">
              <a:avLst>
                <a:gd name="adj1" fmla="val 1800000"/>
                <a:gd name="adj2" fmla="val 5400000"/>
              </a:avLst>
            </a:prstGeom>
            <a:solidFill>
              <a:srgbClr val="D25F2B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0"/>
            <p:cNvSpPr txBox="1"/>
            <p:nvPr/>
          </p:nvSpPr>
          <p:spPr>
            <a:xfrm>
              <a:off x="4816208" y="3625748"/>
              <a:ext cx="1205450" cy="931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Diseño Const.</a:t>
              </a:r>
              <a:endParaRPr kumimoji="0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30"/>
            <p:cNvSpPr/>
            <p:nvPr/>
          </p:nvSpPr>
          <p:spPr>
            <a:xfrm>
              <a:off x="2295720" y="515137"/>
              <a:ext cx="4602600" cy="4602600"/>
            </a:xfrm>
            <a:prstGeom prst="pie">
              <a:avLst>
                <a:gd name="adj1" fmla="val 5400000"/>
                <a:gd name="adj2" fmla="val 9000000"/>
              </a:avLst>
            </a:prstGeom>
            <a:solidFill>
              <a:srgbClr val="E0942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0"/>
            <p:cNvSpPr txBox="1"/>
            <p:nvPr/>
          </p:nvSpPr>
          <p:spPr>
            <a:xfrm>
              <a:off x="3281998" y="3625748"/>
              <a:ext cx="1205450" cy="931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Construcción</a:t>
              </a:r>
              <a:endParaRPr kumimoji="0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30"/>
            <p:cNvSpPr/>
            <p:nvPr/>
          </p:nvSpPr>
          <p:spPr>
            <a:xfrm>
              <a:off x="2240927" y="420345"/>
              <a:ext cx="4602629" cy="4602629"/>
            </a:xfrm>
            <a:prstGeom prst="pie">
              <a:avLst>
                <a:gd name="adj1" fmla="val 9000000"/>
                <a:gd name="adj2" fmla="val 12600000"/>
              </a:avLst>
            </a:prstGeom>
            <a:solidFill>
              <a:srgbClr val="69BAE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0"/>
            <p:cNvSpPr txBox="1"/>
            <p:nvPr/>
          </p:nvSpPr>
          <p:spPr>
            <a:xfrm>
              <a:off x="2460100" y="2283314"/>
              <a:ext cx="1260243" cy="904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Apertura</a:t>
              </a:r>
              <a:endParaRPr kumimoji="0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30"/>
            <p:cNvSpPr/>
            <p:nvPr/>
          </p:nvSpPr>
          <p:spPr>
            <a:xfrm>
              <a:off x="2295720" y="325553"/>
              <a:ext cx="4602629" cy="4602629"/>
            </a:xfrm>
            <a:prstGeom prst="pie">
              <a:avLst>
                <a:gd name="adj1" fmla="val 12600000"/>
                <a:gd name="adj2" fmla="val 16200000"/>
              </a:avLst>
            </a:prstGeom>
            <a:gradFill>
              <a:gsLst>
                <a:gs pos="0">
                  <a:srgbClr val="6EA3DA"/>
                </a:gs>
                <a:gs pos="50000">
                  <a:srgbClr val="5299DA"/>
                </a:gs>
                <a:gs pos="100000">
                  <a:srgbClr val="4186C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0"/>
            <p:cNvSpPr txBox="1"/>
            <p:nvPr/>
          </p:nvSpPr>
          <p:spPr>
            <a:xfrm>
              <a:off x="3281998" y="913484"/>
              <a:ext cx="1205450" cy="931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Mantenimiento</a:t>
              </a:r>
              <a:endParaRPr kumimoji="0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30"/>
            <p:cNvSpPr/>
            <p:nvPr/>
          </p:nvSpPr>
          <p:spPr>
            <a:xfrm>
              <a:off x="2120214" y="40628"/>
              <a:ext cx="5172479" cy="5172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4" y="4067"/>
                  </a:moveTo>
                  <a:lnTo>
                    <a:pt x="60004" y="4067"/>
                  </a:lnTo>
                  <a:cubicBezTo>
                    <a:pt x="78196" y="4069"/>
                    <a:pt x="95251" y="12917"/>
                    <a:pt x="105727" y="27790"/>
                  </a:cubicBezTo>
                  <a:lnTo>
                    <a:pt x="109239" y="25763"/>
                  </a:lnTo>
                  <a:lnTo>
                    <a:pt x="105797" y="33559"/>
                  </a:lnTo>
                  <a:lnTo>
                    <a:pt x="96909" y="32882"/>
                  </a:lnTo>
                  <a:lnTo>
                    <a:pt x="100419" y="30855"/>
                  </a:lnTo>
                  <a:cubicBezTo>
                    <a:pt x="91053" y="17867"/>
                    <a:pt x="76017" y="10171"/>
                    <a:pt x="60004" y="10169"/>
                  </a:cubicBezTo>
                  <a:close/>
                </a:path>
              </a:pathLst>
            </a:custGeom>
            <a:solidFill>
              <a:srgbClr val="00583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0"/>
            <p:cNvSpPr/>
            <p:nvPr/>
          </p:nvSpPr>
          <p:spPr>
            <a:xfrm>
              <a:off x="2175007" y="135420"/>
              <a:ext cx="5172479" cy="5172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439" y="32034"/>
                  </a:moveTo>
                  <a:lnTo>
                    <a:pt x="108439" y="32034"/>
                  </a:lnTo>
                  <a:cubicBezTo>
                    <a:pt x="117536" y="47790"/>
                    <a:pt x="118401" y="66986"/>
                    <a:pt x="110758" y="83496"/>
                  </a:cubicBezTo>
                  <a:lnTo>
                    <a:pt x="114269" y="85523"/>
                  </a:lnTo>
                  <a:lnTo>
                    <a:pt x="105797" y="86441"/>
                  </a:lnTo>
                  <a:lnTo>
                    <a:pt x="101940" y="78405"/>
                  </a:lnTo>
                  <a:lnTo>
                    <a:pt x="105449" y="80431"/>
                  </a:lnTo>
                  <a:cubicBezTo>
                    <a:pt x="112015" y="65825"/>
                    <a:pt x="111162" y="48953"/>
                    <a:pt x="103155" y="35085"/>
                  </a:cubicBezTo>
                  <a:close/>
                </a:path>
              </a:pathLst>
            </a:custGeom>
            <a:solidFill>
              <a:srgbClr val="009C5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0"/>
            <p:cNvSpPr/>
            <p:nvPr/>
          </p:nvSpPr>
          <p:spPr>
            <a:xfrm>
              <a:off x="2120214" y="230213"/>
              <a:ext cx="5172479" cy="5172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439" y="87966"/>
                  </a:moveTo>
                  <a:cubicBezTo>
                    <a:pt x="99343" y="103721"/>
                    <a:pt x="83153" y="114068"/>
                    <a:pt x="65035" y="115706"/>
                  </a:cubicBezTo>
                  <a:lnTo>
                    <a:pt x="65035" y="119760"/>
                  </a:lnTo>
                  <a:lnTo>
                    <a:pt x="60004" y="112882"/>
                  </a:lnTo>
                  <a:lnTo>
                    <a:pt x="65034" y="105523"/>
                  </a:lnTo>
                  <a:lnTo>
                    <a:pt x="65034" y="109576"/>
                  </a:lnTo>
                  <a:lnTo>
                    <a:pt x="65034" y="109576"/>
                  </a:lnTo>
                  <a:cubicBezTo>
                    <a:pt x="80965" y="107958"/>
                    <a:pt x="95148" y="98783"/>
                    <a:pt x="103155" y="84915"/>
                  </a:cubicBezTo>
                  <a:close/>
                </a:path>
              </a:pathLst>
            </a:custGeom>
            <a:solidFill>
              <a:srgbClr val="D2512B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0"/>
            <p:cNvSpPr/>
            <p:nvPr/>
          </p:nvSpPr>
          <p:spPr>
            <a:xfrm>
              <a:off x="2010964" y="230213"/>
              <a:ext cx="5172479" cy="5172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996" y="115933"/>
                  </a:moveTo>
                  <a:lnTo>
                    <a:pt x="59996" y="115933"/>
                  </a:lnTo>
                  <a:cubicBezTo>
                    <a:pt x="41804" y="115931"/>
                    <a:pt x="24749" y="107083"/>
                    <a:pt x="14273" y="92210"/>
                  </a:cubicBezTo>
                  <a:lnTo>
                    <a:pt x="10761" y="94237"/>
                  </a:lnTo>
                  <a:lnTo>
                    <a:pt x="14203" y="86441"/>
                  </a:lnTo>
                  <a:lnTo>
                    <a:pt x="23091" y="87118"/>
                  </a:lnTo>
                  <a:lnTo>
                    <a:pt x="19581" y="89145"/>
                  </a:lnTo>
                  <a:lnTo>
                    <a:pt x="19581" y="89145"/>
                  </a:lnTo>
                  <a:cubicBezTo>
                    <a:pt x="28947" y="102133"/>
                    <a:pt x="43983" y="109829"/>
                    <a:pt x="59996" y="109831"/>
                  </a:cubicBezTo>
                  <a:close/>
                </a:path>
              </a:pathLst>
            </a:custGeom>
            <a:solidFill>
              <a:srgbClr val="E0722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0"/>
            <p:cNvSpPr/>
            <p:nvPr/>
          </p:nvSpPr>
          <p:spPr>
            <a:xfrm>
              <a:off x="1956171" y="135420"/>
              <a:ext cx="5172479" cy="5172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561" y="87966"/>
                  </a:moveTo>
                  <a:cubicBezTo>
                    <a:pt x="2464" y="72210"/>
                    <a:pt x="1599" y="53014"/>
                    <a:pt x="9242" y="36504"/>
                  </a:cubicBezTo>
                  <a:lnTo>
                    <a:pt x="5731" y="34477"/>
                  </a:lnTo>
                  <a:lnTo>
                    <a:pt x="14203" y="33559"/>
                  </a:lnTo>
                  <a:lnTo>
                    <a:pt x="18060" y="41595"/>
                  </a:lnTo>
                  <a:lnTo>
                    <a:pt x="14551" y="39569"/>
                  </a:lnTo>
                  <a:cubicBezTo>
                    <a:pt x="7985" y="54175"/>
                    <a:pt x="8838" y="71047"/>
                    <a:pt x="16845" y="84915"/>
                  </a:cubicBezTo>
                  <a:close/>
                </a:path>
              </a:pathLst>
            </a:custGeom>
            <a:solidFill>
              <a:srgbClr val="5F82CA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0"/>
            <p:cNvSpPr/>
            <p:nvPr/>
          </p:nvSpPr>
          <p:spPr>
            <a:xfrm>
              <a:off x="2010964" y="40628"/>
              <a:ext cx="5172479" cy="5172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561" y="32034"/>
                  </a:moveTo>
                  <a:lnTo>
                    <a:pt x="11561" y="32034"/>
                  </a:lnTo>
                  <a:cubicBezTo>
                    <a:pt x="20657" y="16279"/>
                    <a:pt x="36847" y="5932"/>
                    <a:pt x="54965" y="4294"/>
                  </a:cubicBezTo>
                  <a:lnTo>
                    <a:pt x="54965" y="240"/>
                  </a:lnTo>
                  <a:lnTo>
                    <a:pt x="59996" y="7118"/>
                  </a:lnTo>
                  <a:lnTo>
                    <a:pt x="54966" y="14477"/>
                  </a:lnTo>
                  <a:lnTo>
                    <a:pt x="54966" y="10424"/>
                  </a:lnTo>
                  <a:lnTo>
                    <a:pt x="54966" y="10424"/>
                  </a:lnTo>
                  <a:cubicBezTo>
                    <a:pt x="39035" y="12042"/>
                    <a:pt x="24852" y="21217"/>
                    <a:pt x="16845" y="35085"/>
                  </a:cubicBezTo>
                  <a:close/>
                </a:path>
              </a:pathLst>
            </a:custGeom>
            <a:gradFill>
              <a:gsLst>
                <a:gs pos="0">
                  <a:srgbClr val="6EA3DA"/>
                </a:gs>
                <a:gs pos="50000">
                  <a:srgbClr val="5299DA"/>
                </a:gs>
                <a:gs pos="100000">
                  <a:srgbClr val="4186C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37" name="Google Shape;437;p30"/>
          <p:cNvSpPr/>
          <p:nvPr/>
        </p:nvSpPr>
        <p:spPr>
          <a:xfrm>
            <a:off x="8636000" y="1168222"/>
            <a:ext cx="431800" cy="5110067"/>
          </a:xfrm>
          <a:prstGeom prst="rightBrace">
            <a:avLst>
              <a:gd name="adj1" fmla="val 8333"/>
              <a:gd name="adj2" fmla="val 50000"/>
            </a:avLst>
          </a:prstGeom>
          <a:noFill/>
          <a:ln w="28575" cap="flat" cmpd="sng">
            <a:solidFill>
              <a:srgbClr val="8888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0"/>
          <p:cNvSpPr/>
          <p:nvPr/>
        </p:nvSpPr>
        <p:spPr>
          <a:xfrm flipH="1">
            <a:off x="2870200" y="1168222"/>
            <a:ext cx="571500" cy="5110067"/>
          </a:xfrm>
          <a:prstGeom prst="rightBrace">
            <a:avLst>
              <a:gd name="adj1" fmla="val 8333"/>
              <a:gd name="adj2" fmla="val 50000"/>
            </a:avLst>
          </a:prstGeom>
          <a:noFill/>
          <a:ln w="28575" cap="flat" cmpd="sng">
            <a:solidFill>
              <a:srgbClr val="8888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0"/>
          <p:cNvSpPr/>
          <p:nvPr/>
        </p:nvSpPr>
        <p:spPr>
          <a:xfrm>
            <a:off x="6149" y="225825"/>
            <a:ext cx="9752705" cy="70710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0" name="Google Shape;440;p30"/>
          <p:cNvSpPr txBox="1">
            <a:spLocks noGrp="1"/>
          </p:cNvSpPr>
          <p:nvPr>
            <p:ph type="body" idx="1"/>
          </p:nvPr>
        </p:nvSpPr>
        <p:spPr>
          <a:xfrm>
            <a:off x="231113" y="219375"/>
            <a:ext cx="8611344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r>
              <a:rPr lang="en-US" dirty="0">
                <a:solidFill>
                  <a:srgbClr val="FFFFFF"/>
                </a:solidFill>
              </a:rPr>
              <a:t>¿</a:t>
            </a:r>
            <a:r>
              <a:rPr lang="en-US" dirty="0" err="1">
                <a:solidFill>
                  <a:srgbClr val="FFFFFF"/>
                </a:solidFill>
              </a:rPr>
              <a:t>Prevenir</a:t>
            </a:r>
            <a:r>
              <a:rPr lang="en-US" dirty="0">
                <a:solidFill>
                  <a:srgbClr val="FFFFFF"/>
                </a:solidFill>
              </a:rPr>
              <a:t> o </a:t>
            </a:r>
            <a:r>
              <a:rPr lang="en-US" dirty="0" err="1">
                <a:solidFill>
                  <a:srgbClr val="FFFFFF"/>
                </a:solidFill>
              </a:rPr>
              <a:t>reaccionar</a:t>
            </a:r>
            <a:r>
              <a:rPr lang="en-US" dirty="0">
                <a:solidFill>
                  <a:srgbClr val="FFFFFF"/>
                </a:solidFill>
              </a:rPr>
              <a:t> / </a:t>
            </a:r>
            <a:r>
              <a:rPr lang="en-US" dirty="0" err="1">
                <a:solidFill>
                  <a:srgbClr val="FFFFFF"/>
                </a:solidFill>
              </a:rPr>
              <a:t>remediar</a:t>
            </a:r>
            <a:r>
              <a:rPr lang="en-US" dirty="0">
                <a:solidFill>
                  <a:srgbClr val="FFFFFF"/>
                </a:solidFill>
              </a:rPr>
              <a:t>?</a:t>
            </a:r>
            <a:endParaRPr dirty="0">
              <a:solidFill>
                <a:srgbClr val="FFFFFF"/>
              </a:solidFill>
            </a:endParaRPr>
          </a:p>
        </p:txBody>
      </p:sp>
      <p:grpSp>
        <p:nvGrpSpPr>
          <p:cNvPr id="441" name="Google Shape;441;p30"/>
          <p:cNvGrpSpPr/>
          <p:nvPr/>
        </p:nvGrpSpPr>
        <p:grpSpPr>
          <a:xfrm>
            <a:off x="843263" y="1619775"/>
            <a:ext cx="1896600" cy="1266600"/>
            <a:chOff x="718200" y="1438800"/>
            <a:chExt cx="1896600" cy="1266600"/>
          </a:xfrm>
        </p:grpSpPr>
        <p:sp>
          <p:nvSpPr>
            <p:cNvPr id="442" name="Google Shape;442;p30"/>
            <p:cNvSpPr/>
            <p:nvPr/>
          </p:nvSpPr>
          <p:spPr>
            <a:xfrm>
              <a:off x="718200" y="1438800"/>
              <a:ext cx="1896600" cy="1266600"/>
            </a:xfrm>
            <a:prstGeom prst="roundRect">
              <a:avLst>
                <a:gd name="adj" fmla="val 11730"/>
              </a:avLst>
            </a:prstGeom>
            <a:solidFill>
              <a:schemeClr val="lt1"/>
            </a:solidFill>
            <a:ln w="38100" cap="flat" cmpd="sng">
              <a:solidFill>
                <a:srgbClr val="599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0"/>
            <p:cNvSpPr txBox="1"/>
            <p:nvPr/>
          </p:nvSpPr>
          <p:spPr>
            <a:xfrm>
              <a:off x="718200" y="1438800"/>
              <a:ext cx="1852800" cy="107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Estrategia reactiva - remedial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4" name="Google Shape;444;p30"/>
          <p:cNvGrpSpPr/>
          <p:nvPr/>
        </p:nvGrpSpPr>
        <p:grpSpPr>
          <a:xfrm>
            <a:off x="282563" y="3054788"/>
            <a:ext cx="2457300" cy="1075800"/>
            <a:chOff x="718075" y="-1510600"/>
            <a:chExt cx="2457300" cy="1075800"/>
          </a:xfrm>
        </p:grpSpPr>
        <p:sp>
          <p:nvSpPr>
            <p:cNvPr id="445" name="Google Shape;445;p30"/>
            <p:cNvSpPr/>
            <p:nvPr/>
          </p:nvSpPr>
          <p:spPr>
            <a:xfrm>
              <a:off x="718075" y="-1510600"/>
              <a:ext cx="2457300" cy="956400"/>
            </a:xfrm>
            <a:prstGeom prst="roundRect">
              <a:avLst>
                <a:gd name="adj" fmla="val 11730"/>
              </a:avLst>
            </a:prstGeom>
            <a:solidFill>
              <a:schemeClr val="lt1"/>
            </a:solidFill>
            <a:ln w="38100" cap="flat" cmpd="sng">
              <a:solidFill>
                <a:srgbClr val="E0722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0"/>
            <p:cNvSpPr txBox="1"/>
            <p:nvPr/>
          </p:nvSpPr>
          <p:spPr>
            <a:xfrm>
              <a:off x="807942" y="-1510600"/>
              <a:ext cx="2298600" cy="107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Mayor costo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Menor impacto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7" name="Google Shape;447;p30"/>
          <p:cNvGrpSpPr/>
          <p:nvPr/>
        </p:nvGrpSpPr>
        <p:grpSpPr>
          <a:xfrm>
            <a:off x="1063438" y="4193800"/>
            <a:ext cx="1676400" cy="2171700"/>
            <a:chOff x="1123350" y="4193800"/>
            <a:chExt cx="1676400" cy="2171700"/>
          </a:xfrm>
        </p:grpSpPr>
        <p:sp>
          <p:nvSpPr>
            <p:cNvPr id="448" name="Google Shape;448;p30"/>
            <p:cNvSpPr/>
            <p:nvPr/>
          </p:nvSpPr>
          <p:spPr>
            <a:xfrm>
              <a:off x="1123350" y="4193800"/>
              <a:ext cx="1676400" cy="2171700"/>
            </a:xfrm>
            <a:prstGeom prst="roundRect">
              <a:avLst>
                <a:gd name="adj" fmla="val 8626"/>
              </a:avLst>
            </a:prstGeom>
            <a:solidFill>
              <a:schemeClr val="lt1"/>
            </a:solidFill>
            <a:ln w="381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449" name="Google Shape;449;p30"/>
            <p:cNvPicPr preferRelativeResize="0"/>
            <p:nvPr/>
          </p:nvPicPr>
          <p:blipFill rotWithShape="1">
            <a:blip r:embed="rId4">
              <a:alphaModFix/>
            </a:blip>
            <a:srcRect l="52392" b="3002"/>
            <a:stretch/>
          </p:blipFill>
          <p:spPr>
            <a:xfrm>
              <a:off x="1269299" y="4314004"/>
              <a:ext cx="1350744" cy="18627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0" name="Google Shape;450;p30"/>
          <p:cNvGrpSpPr/>
          <p:nvPr/>
        </p:nvGrpSpPr>
        <p:grpSpPr>
          <a:xfrm>
            <a:off x="9223041" y="1619775"/>
            <a:ext cx="1896600" cy="1266600"/>
            <a:chOff x="718200" y="1438800"/>
            <a:chExt cx="1896600" cy="1266600"/>
          </a:xfrm>
        </p:grpSpPr>
        <p:sp>
          <p:nvSpPr>
            <p:cNvPr id="451" name="Google Shape;451;p30"/>
            <p:cNvSpPr/>
            <p:nvPr/>
          </p:nvSpPr>
          <p:spPr>
            <a:xfrm>
              <a:off x="718200" y="1438800"/>
              <a:ext cx="1896600" cy="1266600"/>
            </a:xfrm>
            <a:prstGeom prst="roundRect">
              <a:avLst>
                <a:gd name="adj" fmla="val 11730"/>
              </a:avLst>
            </a:prstGeom>
            <a:solidFill>
              <a:schemeClr val="lt1"/>
            </a:solidFill>
            <a:ln w="38100" cap="flat" cmpd="sng">
              <a:solidFill>
                <a:srgbClr val="599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0"/>
            <p:cNvSpPr txBox="1"/>
            <p:nvPr/>
          </p:nvSpPr>
          <p:spPr>
            <a:xfrm>
              <a:off x="718200" y="1558623"/>
              <a:ext cx="1852800" cy="107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Estrategia preventiva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3" name="Google Shape;453;p30"/>
          <p:cNvGrpSpPr/>
          <p:nvPr/>
        </p:nvGrpSpPr>
        <p:grpSpPr>
          <a:xfrm>
            <a:off x="9223041" y="3054788"/>
            <a:ext cx="2457300" cy="956400"/>
            <a:chOff x="718075" y="-1510600"/>
            <a:chExt cx="2457300" cy="956400"/>
          </a:xfrm>
        </p:grpSpPr>
        <p:sp>
          <p:nvSpPr>
            <p:cNvPr id="454" name="Google Shape;454;p30"/>
            <p:cNvSpPr/>
            <p:nvPr/>
          </p:nvSpPr>
          <p:spPr>
            <a:xfrm>
              <a:off x="718075" y="-1510600"/>
              <a:ext cx="2457300" cy="956400"/>
            </a:xfrm>
            <a:prstGeom prst="roundRect">
              <a:avLst>
                <a:gd name="adj" fmla="val 11730"/>
              </a:avLst>
            </a:prstGeom>
            <a:solidFill>
              <a:schemeClr val="lt1"/>
            </a:solidFill>
            <a:ln w="38100" cap="flat" cmpd="sng">
              <a:solidFill>
                <a:srgbClr val="599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0"/>
            <p:cNvSpPr txBox="1"/>
            <p:nvPr/>
          </p:nvSpPr>
          <p:spPr>
            <a:xfrm>
              <a:off x="807950" y="-1510591"/>
              <a:ext cx="2298600" cy="80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Menor costo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Mayor impacto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57596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6" name="Google Shape;456;p30"/>
          <p:cNvGrpSpPr/>
          <p:nvPr/>
        </p:nvGrpSpPr>
        <p:grpSpPr>
          <a:xfrm>
            <a:off x="9333130" y="4193800"/>
            <a:ext cx="1676400" cy="2171700"/>
            <a:chOff x="9378063" y="4193800"/>
            <a:chExt cx="1676400" cy="2171700"/>
          </a:xfrm>
        </p:grpSpPr>
        <p:sp>
          <p:nvSpPr>
            <p:cNvPr id="457" name="Google Shape;457;p30"/>
            <p:cNvSpPr/>
            <p:nvPr/>
          </p:nvSpPr>
          <p:spPr>
            <a:xfrm>
              <a:off x="9378063" y="4193800"/>
              <a:ext cx="1676400" cy="2171700"/>
            </a:xfrm>
            <a:prstGeom prst="roundRect">
              <a:avLst>
                <a:gd name="adj" fmla="val 8626"/>
              </a:avLst>
            </a:prstGeom>
            <a:solidFill>
              <a:schemeClr val="lt1"/>
            </a:solidFill>
            <a:ln w="381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458" name="Google Shape;458;p30"/>
            <p:cNvPicPr preferRelativeResize="0"/>
            <p:nvPr/>
          </p:nvPicPr>
          <p:blipFill rotWithShape="1">
            <a:blip r:embed="rId5">
              <a:alphaModFix/>
            </a:blip>
            <a:srcRect r="53254"/>
            <a:stretch/>
          </p:blipFill>
          <p:spPr>
            <a:xfrm>
              <a:off x="9570730" y="4332689"/>
              <a:ext cx="1345388" cy="194778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B509B728-82B4-07D6-E10F-5E3AC750148F}"/>
              </a:ext>
            </a:extLst>
          </p:cNvPr>
          <p:cNvSpPr/>
          <p:nvPr/>
        </p:nvSpPr>
        <p:spPr>
          <a:xfrm>
            <a:off x="3280592" y="2142525"/>
            <a:ext cx="1401405" cy="1213945"/>
          </a:xfrm>
          <a:prstGeom prst="ellipse">
            <a:avLst/>
          </a:prstGeom>
          <a:solidFill>
            <a:srgbClr val="0087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dirty="0" err="1"/>
              <a:t>Star</a:t>
            </a:r>
            <a:r>
              <a:rPr lang="es-CR" b="1" dirty="0"/>
              <a:t> Rating</a:t>
            </a:r>
            <a:endParaRPr lang="en-US" b="1" dirty="0"/>
          </a:p>
        </p:txBody>
      </p:sp>
      <p:pic>
        <p:nvPicPr>
          <p:cNvPr id="3" name="Google Shape;323;p26">
            <a:extLst>
              <a:ext uri="{FF2B5EF4-FFF2-40B4-BE49-F238E27FC236}">
                <a16:creationId xmlns:a16="http://schemas.microsoft.com/office/drawing/2014/main" id="{37BA8684-6B26-B442-532B-82C4F552796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46440" y="1826658"/>
            <a:ext cx="1129661" cy="4562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9789ADA-EB5E-C966-02BB-E61187DBC06A}"/>
              </a:ext>
            </a:extLst>
          </p:cNvPr>
          <p:cNvSpPr/>
          <p:nvPr/>
        </p:nvSpPr>
        <p:spPr>
          <a:xfrm>
            <a:off x="7421625" y="4581451"/>
            <a:ext cx="1401405" cy="1213945"/>
          </a:xfrm>
          <a:prstGeom prst="ellipse">
            <a:avLst/>
          </a:prstGeom>
          <a:solidFill>
            <a:srgbClr val="0087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dirty="0"/>
              <a:t>SR4D</a:t>
            </a:r>
            <a:endParaRPr lang="en-US" b="1" dirty="0"/>
          </a:p>
        </p:txBody>
      </p:sp>
      <p:pic>
        <p:nvPicPr>
          <p:cNvPr id="5" name="Google Shape;323;p26">
            <a:extLst>
              <a:ext uri="{FF2B5EF4-FFF2-40B4-BE49-F238E27FC236}">
                <a16:creationId xmlns:a16="http://schemas.microsoft.com/office/drawing/2014/main" id="{4C5435C7-EFF1-A115-BE1F-8D719CA2BC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58017" y="5872179"/>
            <a:ext cx="1129661" cy="456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9"/>
          <p:cNvSpPr/>
          <p:nvPr/>
        </p:nvSpPr>
        <p:spPr>
          <a:xfrm>
            <a:off x="6150" y="225825"/>
            <a:ext cx="11297726" cy="956588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9" name="Google Shape;399;p29"/>
          <p:cNvSpPr txBox="1"/>
          <p:nvPr/>
        </p:nvSpPr>
        <p:spPr>
          <a:xfrm>
            <a:off x="241148" y="292800"/>
            <a:ext cx="1073165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Beneficios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mejorar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seguridad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de las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vías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 ALC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5" name="Google Shape;405;p29"/>
          <p:cNvCxnSpPr/>
          <p:nvPr/>
        </p:nvCxnSpPr>
        <p:spPr>
          <a:xfrm>
            <a:off x="1943200" y="4139725"/>
            <a:ext cx="2095500" cy="0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0" name="Google Shape;410;p29"/>
          <p:cNvSpPr/>
          <p:nvPr/>
        </p:nvSpPr>
        <p:spPr>
          <a:xfrm>
            <a:off x="3939575" y="4047700"/>
            <a:ext cx="184200" cy="1839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Picture 2" descr="América Latina - Wikipedia, la enciclopedia libre">
            <a:extLst>
              <a:ext uri="{FF2B5EF4-FFF2-40B4-BE49-F238E27FC236}">
                <a16:creationId xmlns:a16="http://schemas.microsoft.com/office/drawing/2014/main" id="{27029BA3-C4EF-2C9D-E6CC-B19D2C5E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" y="3177953"/>
            <a:ext cx="1923393" cy="192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CDF818-163B-0FFD-9857-DD328A3FF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246" y="1408238"/>
            <a:ext cx="9150354" cy="528833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2"/>
          <p:cNvSpPr/>
          <p:nvPr/>
        </p:nvSpPr>
        <p:spPr>
          <a:xfrm>
            <a:off x="-19050" y="-57150"/>
            <a:ext cx="12192000" cy="69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83" name="Google Shape;4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5" name="Google Shape;485;p32"/>
          <p:cNvGrpSpPr/>
          <p:nvPr/>
        </p:nvGrpSpPr>
        <p:grpSpPr>
          <a:xfrm>
            <a:off x="1107817" y="3010418"/>
            <a:ext cx="9938294" cy="1061831"/>
            <a:chOff x="838200" y="3007649"/>
            <a:chExt cx="10515600" cy="1123512"/>
          </a:xfrm>
        </p:grpSpPr>
        <p:grpSp>
          <p:nvGrpSpPr>
            <p:cNvPr id="486" name="Google Shape;486;p32"/>
            <p:cNvGrpSpPr/>
            <p:nvPr/>
          </p:nvGrpSpPr>
          <p:grpSpPr>
            <a:xfrm>
              <a:off x="4388400" y="3120000"/>
              <a:ext cx="6965400" cy="898800"/>
              <a:chOff x="4388400" y="3120000"/>
              <a:chExt cx="6965400" cy="898800"/>
            </a:xfrm>
          </p:grpSpPr>
          <p:sp>
            <p:nvSpPr>
              <p:cNvPr id="487" name="Google Shape;487;p32"/>
              <p:cNvSpPr/>
              <p:nvPr/>
            </p:nvSpPr>
            <p:spPr>
              <a:xfrm rot="5400000">
                <a:off x="7421700" y="86700"/>
                <a:ext cx="898800" cy="69654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lt1"/>
              </a:solidFill>
              <a:ln w="19050" cap="flat" cmpd="sng">
                <a:solidFill>
                  <a:srgbClr val="008750">
                    <a:alpha val="8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32"/>
              <p:cNvSpPr txBox="1"/>
              <p:nvPr/>
            </p:nvSpPr>
            <p:spPr>
              <a:xfrm>
                <a:off x="4623824" y="3163875"/>
                <a:ext cx="6160200" cy="81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47650" tIns="123825" rIns="247650" bIns="1238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Un paquete de herramientas para que las carreteras se construyan de forma segura desde el principio.</a:t>
                </a: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0" name="Google Shape;490;p32"/>
            <p:cNvSpPr/>
            <p:nvPr/>
          </p:nvSpPr>
          <p:spPr>
            <a:xfrm>
              <a:off x="838200" y="3007649"/>
              <a:ext cx="3785616" cy="1123512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rgbClr val="50C9B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92" name="Google Shape;492;p32"/>
          <p:cNvGrpSpPr/>
          <p:nvPr/>
        </p:nvGrpSpPr>
        <p:grpSpPr>
          <a:xfrm>
            <a:off x="1107817" y="1768097"/>
            <a:ext cx="9938294" cy="1061820"/>
            <a:chOff x="838200" y="1827960"/>
            <a:chExt cx="10515600" cy="1123500"/>
          </a:xfrm>
        </p:grpSpPr>
        <p:grpSp>
          <p:nvGrpSpPr>
            <p:cNvPr id="493" name="Google Shape;493;p32"/>
            <p:cNvGrpSpPr/>
            <p:nvPr/>
          </p:nvGrpSpPr>
          <p:grpSpPr>
            <a:xfrm>
              <a:off x="4149000" y="1940325"/>
              <a:ext cx="7204800" cy="898800"/>
              <a:chOff x="4149000" y="1940325"/>
              <a:chExt cx="7204800" cy="898800"/>
            </a:xfrm>
          </p:grpSpPr>
          <p:sp>
            <p:nvSpPr>
              <p:cNvPr id="494" name="Google Shape;494;p32"/>
              <p:cNvSpPr/>
              <p:nvPr/>
            </p:nvSpPr>
            <p:spPr>
              <a:xfrm rot="5400000">
                <a:off x="7302000" y="-1212675"/>
                <a:ext cx="898800" cy="72048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008750">
                    <a:alpha val="89800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32"/>
              <p:cNvSpPr txBox="1"/>
              <p:nvPr/>
            </p:nvSpPr>
            <p:spPr>
              <a:xfrm>
                <a:off x="4623825" y="1984200"/>
                <a:ext cx="6534600" cy="81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47650" tIns="123825" rIns="247650" bIns="1238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Una medida objetiva del nivel de seguridad "integrado" en la carretera para los ocupantes de vehículos, motociclistas, ciclistas y peatones.</a:t>
                </a: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6" name="Google Shape;496;p32"/>
            <p:cNvGrpSpPr/>
            <p:nvPr/>
          </p:nvGrpSpPr>
          <p:grpSpPr>
            <a:xfrm>
              <a:off x="838200" y="1827960"/>
              <a:ext cx="3785700" cy="1123500"/>
              <a:chOff x="838200" y="1827960"/>
              <a:chExt cx="3785700" cy="1123500"/>
            </a:xfrm>
          </p:grpSpPr>
          <p:sp>
            <p:nvSpPr>
              <p:cNvPr id="497" name="Google Shape;497;p32"/>
              <p:cNvSpPr/>
              <p:nvPr/>
            </p:nvSpPr>
            <p:spPr>
              <a:xfrm>
                <a:off x="838200" y="1827960"/>
                <a:ext cx="3785700" cy="11235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38100" cap="flat" cmpd="sng">
                <a:solidFill>
                  <a:srgbClr val="599BD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32"/>
              <p:cNvSpPr txBox="1"/>
              <p:nvPr/>
            </p:nvSpPr>
            <p:spPr>
              <a:xfrm>
                <a:off x="1002201" y="1882800"/>
                <a:ext cx="2555152" cy="101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2400"/>
                  <a:buFont typeface="Calibri"/>
                  <a:buNone/>
                  <a:tabLst/>
                  <a:defRPr/>
                </a:pPr>
                <a:r>
                  <a:rPr kumimoji="0" lang="en-US" sz="2400" b="1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Clasificación</a:t>
                </a:r>
                <a:r>
                  <a:rPr kumimoji="0" lang="en-US" sz="24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r>
                  <a:rPr kumimoji="0" lang="en-US" sz="2400" b="1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por</a:t>
                </a:r>
                <a:r>
                  <a:rPr kumimoji="0" lang="en-US" sz="24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r>
                  <a:rPr kumimoji="0" lang="en-US" sz="2400" b="1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Estrellas</a:t>
                </a:r>
                <a:endParaRPr kumimoji="0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99" name="Google Shape;499;p32"/>
          <p:cNvGrpSpPr/>
          <p:nvPr/>
        </p:nvGrpSpPr>
        <p:grpSpPr>
          <a:xfrm>
            <a:off x="1107817" y="4210273"/>
            <a:ext cx="9938293" cy="1061831"/>
            <a:chOff x="838200" y="4187337"/>
            <a:chExt cx="10515599" cy="1123512"/>
          </a:xfrm>
        </p:grpSpPr>
        <p:grpSp>
          <p:nvGrpSpPr>
            <p:cNvPr id="500" name="Google Shape;500;p32"/>
            <p:cNvGrpSpPr/>
            <p:nvPr/>
          </p:nvGrpSpPr>
          <p:grpSpPr>
            <a:xfrm>
              <a:off x="4623815" y="4299690"/>
              <a:ext cx="6729984" cy="898810"/>
              <a:chOff x="4623815" y="4299690"/>
              <a:chExt cx="6729984" cy="898810"/>
            </a:xfrm>
          </p:grpSpPr>
          <p:sp>
            <p:nvSpPr>
              <p:cNvPr id="501" name="Google Shape;501;p32"/>
              <p:cNvSpPr/>
              <p:nvPr/>
            </p:nvSpPr>
            <p:spPr>
              <a:xfrm rot="5400000">
                <a:off x="7539402" y="1384103"/>
                <a:ext cx="898810" cy="6729984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lt1"/>
              </a:solidFill>
              <a:ln w="19050" cap="flat" cmpd="sng">
                <a:solidFill>
                  <a:srgbClr val="008750">
                    <a:alpha val="8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32"/>
              <p:cNvSpPr txBox="1"/>
              <p:nvPr/>
            </p:nvSpPr>
            <p:spPr>
              <a:xfrm>
                <a:off x="4623825" y="4343575"/>
                <a:ext cx="6399900" cy="81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47650" tIns="123825" rIns="247650" bIns="1238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Una herramienta medir, gestionar y comunicar el riesgo al que están expuestos los niños como peatones.</a:t>
                </a: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4" name="Google Shape;504;p32"/>
            <p:cNvSpPr/>
            <p:nvPr/>
          </p:nvSpPr>
          <p:spPr>
            <a:xfrm>
              <a:off x="838200" y="4187337"/>
              <a:ext cx="3785616" cy="1123512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rgbClr val="48BD6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06" name="Google Shape;506;p32"/>
          <p:cNvGrpSpPr/>
          <p:nvPr/>
        </p:nvGrpSpPr>
        <p:grpSpPr>
          <a:xfrm>
            <a:off x="1107817" y="5438439"/>
            <a:ext cx="9938293" cy="1061831"/>
            <a:chOff x="838200" y="5367026"/>
            <a:chExt cx="10515599" cy="1123512"/>
          </a:xfrm>
        </p:grpSpPr>
        <p:grpSp>
          <p:nvGrpSpPr>
            <p:cNvPr id="507" name="Google Shape;507;p32"/>
            <p:cNvGrpSpPr/>
            <p:nvPr/>
          </p:nvGrpSpPr>
          <p:grpSpPr>
            <a:xfrm>
              <a:off x="4623815" y="5479377"/>
              <a:ext cx="6729984" cy="898810"/>
              <a:chOff x="4623815" y="5479377"/>
              <a:chExt cx="6729984" cy="898810"/>
            </a:xfrm>
          </p:grpSpPr>
          <p:sp>
            <p:nvSpPr>
              <p:cNvPr id="508" name="Google Shape;508;p32"/>
              <p:cNvSpPr/>
              <p:nvPr/>
            </p:nvSpPr>
            <p:spPr>
              <a:xfrm rot="5400000">
                <a:off x="7539402" y="2563790"/>
                <a:ext cx="898810" cy="6729984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lt1"/>
              </a:solidFill>
              <a:ln w="19050" cap="flat" cmpd="sng">
                <a:solidFill>
                  <a:srgbClr val="008750">
                    <a:alpha val="8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32"/>
              <p:cNvSpPr txBox="1"/>
              <p:nvPr/>
            </p:nvSpPr>
            <p:spPr>
              <a:xfrm>
                <a:off x="4623825" y="5523250"/>
                <a:ext cx="6459900" cy="81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47650" tIns="123825" rIns="247650" bIns="1238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575967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Método fácil, asequible y rápido de evaluar la seguridad de la infraestructura vial y ciclista</a:t>
                </a: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575967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1" name="Google Shape;511;p32"/>
            <p:cNvSpPr/>
            <p:nvPr/>
          </p:nvSpPr>
          <p:spPr>
            <a:xfrm>
              <a:off x="838200" y="5367026"/>
              <a:ext cx="3785616" cy="1123512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13" name="Google Shape;513;p32"/>
          <p:cNvSpPr/>
          <p:nvPr/>
        </p:nvSpPr>
        <p:spPr>
          <a:xfrm>
            <a:off x="25" y="378225"/>
            <a:ext cx="9938100" cy="98340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solidFill>
              <a:srgbClr val="00583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14" name="Google Shape;514;p32"/>
          <p:cNvGrpSpPr/>
          <p:nvPr/>
        </p:nvGrpSpPr>
        <p:grpSpPr>
          <a:xfrm>
            <a:off x="9526690" y="243104"/>
            <a:ext cx="2414933" cy="1129741"/>
            <a:chOff x="3582675" y="-2552700"/>
            <a:chExt cx="3257700" cy="1524000"/>
          </a:xfrm>
        </p:grpSpPr>
        <p:sp>
          <p:nvSpPr>
            <p:cNvPr id="515" name="Google Shape;515;p32"/>
            <p:cNvSpPr/>
            <p:nvPr/>
          </p:nvSpPr>
          <p:spPr>
            <a:xfrm>
              <a:off x="3582675" y="-2552700"/>
              <a:ext cx="32577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rgbClr val="0087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516" name="Google Shape;516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83012" y="-2290500"/>
              <a:ext cx="2857025" cy="1127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7" name="Google Shape;517;p32"/>
          <p:cNvSpPr txBox="1">
            <a:spLocks noGrp="1"/>
          </p:cNvSpPr>
          <p:nvPr>
            <p:ph type="title"/>
          </p:nvPr>
        </p:nvSpPr>
        <p:spPr>
          <a:xfrm>
            <a:off x="398887" y="402040"/>
            <a:ext cx="7937100" cy="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800" dirty="0" err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Principales</a:t>
            </a:r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herramientas</a:t>
            </a:r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iRAP </a:t>
            </a:r>
            <a:r>
              <a:rPr lang="es-CR" sz="280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 seguridad de la infraestructura</a:t>
            </a:r>
            <a:endParaRPr sz="2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8" name="Google Shape;518;p32"/>
          <p:cNvGrpSpPr/>
          <p:nvPr/>
        </p:nvGrpSpPr>
        <p:grpSpPr>
          <a:xfrm>
            <a:off x="-19408" y="2219350"/>
            <a:ext cx="1015000" cy="159300"/>
            <a:chOff x="0" y="-573850"/>
            <a:chExt cx="1015000" cy="159300"/>
          </a:xfrm>
        </p:grpSpPr>
        <p:cxnSp>
          <p:nvCxnSpPr>
            <p:cNvPr id="519" name="Google Shape;519;p32"/>
            <p:cNvCxnSpPr/>
            <p:nvPr/>
          </p:nvCxnSpPr>
          <p:spPr>
            <a:xfrm>
              <a:off x="0" y="-494275"/>
              <a:ext cx="913800" cy="0"/>
            </a:xfrm>
            <a:prstGeom prst="straightConnector1">
              <a:avLst/>
            </a:prstGeom>
            <a:noFill/>
            <a:ln w="28575" cap="flat" cmpd="sng">
              <a:solidFill>
                <a:srgbClr val="599BD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0" name="Google Shape;520;p32"/>
            <p:cNvSpPr/>
            <p:nvPr/>
          </p:nvSpPr>
          <p:spPr>
            <a:xfrm>
              <a:off x="856000" y="-573850"/>
              <a:ext cx="159000" cy="159300"/>
            </a:xfrm>
            <a:prstGeom prst="ellipse">
              <a:avLst/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21" name="Google Shape;521;p32"/>
          <p:cNvGrpSpPr/>
          <p:nvPr/>
        </p:nvGrpSpPr>
        <p:grpSpPr>
          <a:xfrm>
            <a:off x="-19408" y="3461688"/>
            <a:ext cx="1015000" cy="159300"/>
            <a:chOff x="0" y="-573850"/>
            <a:chExt cx="1015000" cy="159300"/>
          </a:xfrm>
        </p:grpSpPr>
        <p:cxnSp>
          <p:nvCxnSpPr>
            <p:cNvPr id="522" name="Google Shape;522;p32"/>
            <p:cNvCxnSpPr/>
            <p:nvPr/>
          </p:nvCxnSpPr>
          <p:spPr>
            <a:xfrm>
              <a:off x="0" y="-494275"/>
              <a:ext cx="913800" cy="0"/>
            </a:xfrm>
            <a:prstGeom prst="straightConnector1">
              <a:avLst/>
            </a:prstGeom>
            <a:noFill/>
            <a:ln w="28575" cap="flat" cmpd="sng">
              <a:solidFill>
                <a:srgbClr val="50C9B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3" name="Google Shape;523;p32"/>
            <p:cNvSpPr/>
            <p:nvPr/>
          </p:nvSpPr>
          <p:spPr>
            <a:xfrm>
              <a:off x="856000" y="-573850"/>
              <a:ext cx="159000" cy="159300"/>
            </a:xfrm>
            <a:prstGeom prst="ellipse">
              <a:avLst/>
            </a:prstGeom>
            <a:solidFill>
              <a:srgbClr val="50C9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24" name="Google Shape;524;p32"/>
          <p:cNvGrpSpPr/>
          <p:nvPr/>
        </p:nvGrpSpPr>
        <p:grpSpPr>
          <a:xfrm>
            <a:off x="-19408" y="4675688"/>
            <a:ext cx="1015000" cy="159300"/>
            <a:chOff x="0" y="-573850"/>
            <a:chExt cx="1015000" cy="159300"/>
          </a:xfrm>
        </p:grpSpPr>
        <p:cxnSp>
          <p:nvCxnSpPr>
            <p:cNvPr id="525" name="Google Shape;525;p32"/>
            <p:cNvCxnSpPr/>
            <p:nvPr/>
          </p:nvCxnSpPr>
          <p:spPr>
            <a:xfrm>
              <a:off x="0" y="-494275"/>
              <a:ext cx="913800" cy="0"/>
            </a:xfrm>
            <a:prstGeom prst="straightConnector1">
              <a:avLst/>
            </a:prstGeom>
            <a:noFill/>
            <a:ln w="28575" cap="flat" cmpd="sng">
              <a:solidFill>
                <a:srgbClr val="48BD6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6" name="Google Shape;526;p32"/>
            <p:cNvSpPr/>
            <p:nvPr/>
          </p:nvSpPr>
          <p:spPr>
            <a:xfrm>
              <a:off x="856000" y="-573850"/>
              <a:ext cx="159000" cy="159300"/>
            </a:xfrm>
            <a:prstGeom prst="ellipse">
              <a:avLst/>
            </a:prstGeom>
            <a:solidFill>
              <a:srgbClr val="48B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27" name="Google Shape;527;p32"/>
          <p:cNvGrpSpPr/>
          <p:nvPr/>
        </p:nvGrpSpPr>
        <p:grpSpPr>
          <a:xfrm>
            <a:off x="-19408" y="5861363"/>
            <a:ext cx="1015000" cy="159300"/>
            <a:chOff x="0" y="-573850"/>
            <a:chExt cx="1015000" cy="159300"/>
          </a:xfrm>
        </p:grpSpPr>
        <p:cxnSp>
          <p:nvCxnSpPr>
            <p:cNvPr id="528" name="Google Shape;528;p32"/>
            <p:cNvCxnSpPr/>
            <p:nvPr/>
          </p:nvCxnSpPr>
          <p:spPr>
            <a:xfrm>
              <a:off x="0" y="-494275"/>
              <a:ext cx="913800" cy="0"/>
            </a:xfrm>
            <a:prstGeom prst="straightConnector1">
              <a:avLst/>
            </a:prstGeom>
            <a:noFill/>
            <a:ln w="28575" cap="flat" cmpd="sng">
              <a:solidFill>
                <a:srgbClr val="6FAB4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9" name="Google Shape;529;p32"/>
            <p:cNvSpPr/>
            <p:nvPr/>
          </p:nvSpPr>
          <p:spPr>
            <a:xfrm>
              <a:off x="856000" y="-573850"/>
              <a:ext cx="159000" cy="159300"/>
            </a:xfrm>
            <a:prstGeom prst="ellipse">
              <a:avLst/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7D90156-1B1E-DC37-F0F7-AAA3982B7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922" y="3123539"/>
            <a:ext cx="3284569" cy="8354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6D1780-C960-7322-4408-B7FBFEBA26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824"/>
          <a:stretch/>
        </p:blipFill>
        <p:spPr>
          <a:xfrm>
            <a:off x="1515103" y="5281840"/>
            <a:ext cx="2760107" cy="1197935"/>
          </a:xfrm>
          <a:prstGeom prst="rect">
            <a:avLst/>
          </a:prstGeom>
        </p:spPr>
      </p:pic>
      <p:pic>
        <p:nvPicPr>
          <p:cNvPr id="4" name="Picture 2" descr="Clasificación de estrellas para escuelas">
            <a:extLst>
              <a:ext uri="{FF2B5EF4-FFF2-40B4-BE49-F238E27FC236}">
                <a16:creationId xmlns:a16="http://schemas.microsoft.com/office/drawing/2014/main" id="{0A1EB8B9-CAB5-3FF9-0717-A160CA056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03" y="4316458"/>
            <a:ext cx="3176158" cy="8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B6BD09-1012-1223-305F-8710C62545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6737" y="1819926"/>
            <a:ext cx="883997" cy="9754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98;p29">
            <a:extLst>
              <a:ext uri="{FF2B5EF4-FFF2-40B4-BE49-F238E27FC236}">
                <a16:creationId xmlns:a16="http://schemas.microsoft.com/office/drawing/2014/main" id="{EC0A12A8-4ACB-65A8-11CE-A88366C9AD51}"/>
              </a:ext>
            </a:extLst>
          </p:cNvPr>
          <p:cNvSpPr/>
          <p:nvPr/>
        </p:nvSpPr>
        <p:spPr>
          <a:xfrm>
            <a:off x="6150" y="225825"/>
            <a:ext cx="11297726" cy="75307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" name="Google Shape;399;p29">
            <a:extLst>
              <a:ext uri="{FF2B5EF4-FFF2-40B4-BE49-F238E27FC236}">
                <a16:creationId xmlns:a16="http://schemas.microsoft.com/office/drawing/2014/main" id="{79F0DF27-9DD3-E527-8655-931B41BF3DD2}"/>
              </a:ext>
            </a:extLst>
          </p:cNvPr>
          <p:cNvSpPr txBox="1"/>
          <p:nvPr/>
        </p:nvSpPr>
        <p:spPr>
          <a:xfrm>
            <a:off x="241148" y="292800"/>
            <a:ext cx="1073165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Clasificación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Estrellas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todos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usuarios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" name="Group 39">
            <a:extLst>
              <a:ext uri="{FF2B5EF4-FFF2-40B4-BE49-F238E27FC236}">
                <a16:creationId xmlns:a16="http://schemas.microsoft.com/office/drawing/2014/main" id="{CA8FCDCB-1D4B-A0CC-D4C6-3E20FD9E3B33}"/>
              </a:ext>
            </a:extLst>
          </p:cNvPr>
          <p:cNvGrpSpPr/>
          <p:nvPr/>
        </p:nvGrpSpPr>
        <p:grpSpPr>
          <a:xfrm>
            <a:off x="5113400" y="2196353"/>
            <a:ext cx="1677589" cy="1819835"/>
            <a:chOff x="3673522" y="2634750"/>
            <a:chExt cx="1836000" cy="2177033"/>
          </a:xfrm>
        </p:grpSpPr>
        <p:sp>
          <p:nvSpPr>
            <p:cNvPr id="22" name="Rounded Rectangle 12">
              <a:extLst>
                <a:ext uri="{FF2B5EF4-FFF2-40B4-BE49-F238E27FC236}">
                  <a16:creationId xmlns:a16="http://schemas.microsoft.com/office/drawing/2014/main" id="{E9A71AB1-CBCF-FE32-F2A9-250914CF4B61}"/>
                </a:ext>
              </a:extLst>
            </p:cNvPr>
            <p:cNvSpPr/>
            <p:nvPr/>
          </p:nvSpPr>
          <p:spPr>
            <a:xfrm>
              <a:off x="3673522" y="2634750"/>
              <a:ext cx="1836000" cy="396000"/>
            </a:xfrm>
            <a:prstGeom prst="round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AU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id="{1367699C-A4A7-1E06-DF96-BA070AEAF967}"/>
                </a:ext>
              </a:extLst>
            </p:cNvPr>
            <p:cNvSpPr/>
            <p:nvPr/>
          </p:nvSpPr>
          <p:spPr>
            <a:xfrm>
              <a:off x="3673522" y="3080008"/>
              <a:ext cx="1836000" cy="3960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AU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Rounded Rectangle 14">
              <a:extLst>
                <a:ext uri="{FF2B5EF4-FFF2-40B4-BE49-F238E27FC236}">
                  <a16:creationId xmlns:a16="http://schemas.microsoft.com/office/drawing/2014/main" id="{3D088D26-8597-36B3-C7A9-3C94AE89C908}"/>
                </a:ext>
              </a:extLst>
            </p:cNvPr>
            <p:cNvSpPr/>
            <p:nvPr/>
          </p:nvSpPr>
          <p:spPr>
            <a:xfrm>
              <a:off x="3673522" y="3525266"/>
              <a:ext cx="1836000" cy="396000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AU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Rounded Rectangle 15">
              <a:extLst>
                <a:ext uri="{FF2B5EF4-FFF2-40B4-BE49-F238E27FC236}">
                  <a16:creationId xmlns:a16="http://schemas.microsoft.com/office/drawing/2014/main" id="{F998AFEF-21B5-2063-76AD-BE0E6476C387}"/>
                </a:ext>
              </a:extLst>
            </p:cNvPr>
            <p:cNvSpPr/>
            <p:nvPr/>
          </p:nvSpPr>
          <p:spPr>
            <a:xfrm>
              <a:off x="3673522" y="3970524"/>
              <a:ext cx="1836000" cy="39600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AU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Rounded Rectangle 16">
              <a:extLst>
                <a:ext uri="{FF2B5EF4-FFF2-40B4-BE49-F238E27FC236}">
                  <a16:creationId xmlns:a16="http://schemas.microsoft.com/office/drawing/2014/main" id="{D48656FF-F138-A7C2-A3DF-21DD6AD7053D}"/>
                </a:ext>
              </a:extLst>
            </p:cNvPr>
            <p:cNvSpPr/>
            <p:nvPr/>
          </p:nvSpPr>
          <p:spPr>
            <a:xfrm>
              <a:off x="3673522" y="4415783"/>
              <a:ext cx="1836000" cy="396000"/>
            </a:xfrm>
            <a:prstGeom prst="round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AU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5-Point Star 11">
              <a:extLst>
                <a:ext uri="{FF2B5EF4-FFF2-40B4-BE49-F238E27FC236}">
                  <a16:creationId xmlns:a16="http://schemas.microsoft.com/office/drawing/2014/main" id="{22347919-AE07-31F7-6214-2034CC08E81C}"/>
                </a:ext>
              </a:extLst>
            </p:cNvPr>
            <p:cNvSpPr/>
            <p:nvPr/>
          </p:nvSpPr>
          <p:spPr bwMode="auto">
            <a:xfrm>
              <a:off x="4447522" y="4469783"/>
              <a:ext cx="288000" cy="288000"/>
            </a:xfrm>
            <a:prstGeom prst="star5">
              <a:avLst>
                <a:gd name="adj" fmla="val 25390"/>
                <a:gd name="hf" fmla="val 105146"/>
                <a:gd name="vf" fmla="val 110557"/>
              </a:avLst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grpSp>
          <p:nvGrpSpPr>
            <p:cNvPr id="28" name="Group 36">
              <a:extLst>
                <a:ext uri="{FF2B5EF4-FFF2-40B4-BE49-F238E27FC236}">
                  <a16:creationId xmlns:a16="http://schemas.microsoft.com/office/drawing/2014/main" id="{7AF43DF4-31BA-C450-B2B7-88D066D9305F}"/>
                </a:ext>
              </a:extLst>
            </p:cNvPr>
            <p:cNvGrpSpPr/>
            <p:nvPr/>
          </p:nvGrpSpPr>
          <p:grpSpPr>
            <a:xfrm>
              <a:off x="3741249" y="2688750"/>
              <a:ext cx="1700546" cy="288000"/>
              <a:chOff x="3720922" y="2681666"/>
              <a:chExt cx="1700546" cy="288000"/>
            </a:xfrm>
          </p:grpSpPr>
          <p:sp>
            <p:nvSpPr>
              <p:cNvPr id="41" name="5-Point Star 17">
                <a:extLst>
                  <a:ext uri="{FF2B5EF4-FFF2-40B4-BE49-F238E27FC236}">
                    <a16:creationId xmlns:a16="http://schemas.microsoft.com/office/drawing/2014/main" id="{E00B8681-9203-9B7A-304F-C968E7DD276B}"/>
                  </a:ext>
                </a:extLst>
              </p:cNvPr>
              <p:cNvSpPr/>
              <p:nvPr/>
            </p:nvSpPr>
            <p:spPr bwMode="auto">
              <a:xfrm>
                <a:off x="3720922" y="2681666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5-Point Star 18">
                <a:extLst>
                  <a:ext uri="{FF2B5EF4-FFF2-40B4-BE49-F238E27FC236}">
                    <a16:creationId xmlns:a16="http://schemas.microsoft.com/office/drawing/2014/main" id="{EF901506-26B8-DF47-C7C2-18D3336BE153}"/>
                  </a:ext>
                </a:extLst>
              </p:cNvPr>
              <p:cNvSpPr/>
              <p:nvPr/>
            </p:nvSpPr>
            <p:spPr bwMode="auto">
              <a:xfrm>
                <a:off x="4427194" y="2681666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5-Point Star 19">
                <a:extLst>
                  <a:ext uri="{FF2B5EF4-FFF2-40B4-BE49-F238E27FC236}">
                    <a16:creationId xmlns:a16="http://schemas.microsoft.com/office/drawing/2014/main" id="{622C804B-B3D2-26D0-6860-CBB94A0E750D}"/>
                  </a:ext>
                </a:extLst>
              </p:cNvPr>
              <p:cNvSpPr/>
              <p:nvPr/>
            </p:nvSpPr>
            <p:spPr bwMode="auto">
              <a:xfrm>
                <a:off x="4074058" y="2681666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5-Point Star 20">
                <a:extLst>
                  <a:ext uri="{FF2B5EF4-FFF2-40B4-BE49-F238E27FC236}">
                    <a16:creationId xmlns:a16="http://schemas.microsoft.com/office/drawing/2014/main" id="{FEF36B23-1360-29F5-5D80-A8F794F48005}"/>
                  </a:ext>
                </a:extLst>
              </p:cNvPr>
              <p:cNvSpPr/>
              <p:nvPr/>
            </p:nvSpPr>
            <p:spPr bwMode="auto">
              <a:xfrm>
                <a:off x="4780330" y="2681666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5-Point Star 21">
                <a:extLst>
                  <a:ext uri="{FF2B5EF4-FFF2-40B4-BE49-F238E27FC236}">
                    <a16:creationId xmlns:a16="http://schemas.microsoft.com/office/drawing/2014/main" id="{75B8184C-37F9-CF7E-1B7F-012A1B037A85}"/>
                  </a:ext>
                </a:extLst>
              </p:cNvPr>
              <p:cNvSpPr/>
              <p:nvPr/>
            </p:nvSpPr>
            <p:spPr bwMode="auto">
              <a:xfrm>
                <a:off x="5133468" y="2681666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" name="Group 35">
              <a:extLst>
                <a:ext uri="{FF2B5EF4-FFF2-40B4-BE49-F238E27FC236}">
                  <a16:creationId xmlns:a16="http://schemas.microsoft.com/office/drawing/2014/main" id="{B9DFF77F-2200-DEC5-3A14-8E9B9D3140F2}"/>
                </a:ext>
              </a:extLst>
            </p:cNvPr>
            <p:cNvGrpSpPr/>
            <p:nvPr/>
          </p:nvGrpSpPr>
          <p:grpSpPr>
            <a:xfrm>
              <a:off x="3917818" y="3134008"/>
              <a:ext cx="1347408" cy="288000"/>
              <a:chOff x="3927913" y="3161612"/>
              <a:chExt cx="1347408" cy="288000"/>
            </a:xfrm>
          </p:grpSpPr>
          <p:sp>
            <p:nvSpPr>
              <p:cNvPr id="37" name="5-Point Star 22">
                <a:extLst>
                  <a:ext uri="{FF2B5EF4-FFF2-40B4-BE49-F238E27FC236}">
                    <a16:creationId xmlns:a16="http://schemas.microsoft.com/office/drawing/2014/main" id="{34615EB3-74D7-17E4-CA5C-11DA1029DD93}"/>
                  </a:ext>
                </a:extLst>
              </p:cNvPr>
              <p:cNvSpPr/>
              <p:nvPr/>
            </p:nvSpPr>
            <p:spPr bwMode="auto">
              <a:xfrm>
                <a:off x="3927913" y="3161612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5-Point Star 23">
                <a:extLst>
                  <a:ext uri="{FF2B5EF4-FFF2-40B4-BE49-F238E27FC236}">
                    <a16:creationId xmlns:a16="http://schemas.microsoft.com/office/drawing/2014/main" id="{3B49933B-B004-40D0-451B-0E69539E9619}"/>
                  </a:ext>
                </a:extLst>
              </p:cNvPr>
              <p:cNvSpPr/>
              <p:nvPr/>
            </p:nvSpPr>
            <p:spPr bwMode="auto">
              <a:xfrm>
                <a:off x="4634185" y="3161612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5-Point Star 24">
                <a:extLst>
                  <a:ext uri="{FF2B5EF4-FFF2-40B4-BE49-F238E27FC236}">
                    <a16:creationId xmlns:a16="http://schemas.microsoft.com/office/drawing/2014/main" id="{DADD63F4-9B27-90A9-3F2F-A11E020FEF91}"/>
                  </a:ext>
                </a:extLst>
              </p:cNvPr>
              <p:cNvSpPr/>
              <p:nvPr/>
            </p:nvSpPr>
            <p:spPr bwMode="auto">
              <a:xfrm>
                <a:off x="4281049" y="3161612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5-Point Star 25">
                <a:extLst>
                  <a:ext uri="{FF2B5EF4-FFF2-40B4-BE49-F238E27FC236}">
                    <a16:creationId xmlns:a16="http://schemas.microsoft.com/office/drawing/2014/main" id="{F43FE6E0-E79E-7F44-476F-BE83ECC3F4F3}"/>
                  </a:ext>
                </a:extLst>
              </p:cNvPr>
              <p:cNvSpPr/>
              <p:nvPr/>
            </p:nvSpPr>
            <p:spPr bwMode="auto">
              <a:xfrm>
                <a:off x="4987321" y="3161612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0" name="Group 37">
              <a:extLst>
                <a:ext uri="{FF2B5EF4-FFF2-40B4-BE49-F238E27FC236}">
                  <a16:creationId xmlns:a16="http://schemas.microsoft.com/office/drawing/2014/main" id="{4A3BB5BA-0AC6-7AAF-6EF3-364C9FA98A6E}"/>
                </a:ext>
              </a:extLst>
            </p:cNvPr>
            <p:cNvGrpSpPr/>
            <p:nvPr/>
          </p:nvGrpSpPr>
          <p:grpSpPr>
            <a:xfrm>
              <a:off x="4094386" y="3579266"/>
              <a:ext cx="994272" cy="288000"/>
              <a:chOff x="4091686" y="3584693"/>
              <a:chExt cx="994272" cy="288000"/>
            </a:xfrm>
          </p:grpSpPr>
          <p:sp>
            <p:nvSpPr>
              <p:cNvPr id="34" name="5-Point Star 26">
                <a:extLst>
                  <a:ext uri="{FF2B5EF4-FFF2-40B4-BE49-F238E27FC236}">
                    <a16:creationId xmlns:a16="http://schemas.microsoft.com/office/drawing/2014/main" id="{AFFC4B10-A419-9BF7-E7A2-2DFE64F2B00B}"/>
                  </a:ext>
                </a:extLst>
              </p:cNvPr>
              <p:cNvSpPr/>
              <p:nvPr/>
            </p:nvSpPr>
            <p:spPr bwMode="auto">
              <a:xfrm>
                <a:off x="4091686" y="3584693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5-Point Star 27">
                <a:extLst>
                  <a:ext uri="{FF2B5EF4-FFF2-40B4-BE49-F238E27FC236}">
                    <a16:creationId xmlns:a16="http://schemas.microsoft.com/office/drawing/2014/main" id="{D8546DDE-DB3B-515A-A996-984BD84BC9BC}"/>
                  </a:ext>
                </a:extLst>
              </p:cNvPr>
              <p:cNvSpPr/>
              <p:nvPr/>
            </p:nvSpPr>
            <p:spPr bwMode="auto">
              <a:xfrm>
                <a:off x="4797958" y="3584693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5-Point Star 28">
                <a:extLst>
                  <a:ext uri="{FF2B5EF4-FFF2-40B4-BE49-F238E27FC236}">
                    <a16:creationId xmlns:a16="http://schemas.microsoft.com/office/drawing/2014/main" id="{EC243113-0798-E8E4-C721-F89D6BD02430}"/>
                  </a:ext>
                </a:extLst>
              </p:cNvPr>
              <p:cNvSpPr/>
              <p:nvPr/>
            </p:nvSpPr>
            <p:spPr bwMode="auto">
              <a:xfrm>
                <a:off x="4444822" y="3584693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id="{A64D73A3-A913-9C43-4A91-8A93A209AFDB}"/>
                </a:ext>
              </a:extLst>
            </p:cNvPr>
            <p:cNvGrpSpPr/>
            <p:nvPr/>
          </p:nvGrpSpPr>
          <p:grpSpPr>
            <a:xfrm>
              <a:off x="4270954" y="4024524"/>
              <a:ext cx="641136" cy="288000"/>
              <a:chOff x="4255459" y="3994125"/>
              <a:chExt cx="641136" cy="288000"/>
            </a:xfrm>
          </p:grpSpPr>
          <p:sp>
            <p:nvSpPr>
              <p:cNvPr id="32" name="5-Point Star 30">
                <a:extLst>
                  <a:ext uri="{FF2B5EF4-FFF2-40B4-BE49-F238E27FC236}">
                    <a16:creationId xmlns:a16="http://schemas.microsoft.com/office/drawing/2014/main" id="{E1CFB9BD-D568-5097-DA13-86C6F1CF2E25}"/>
                  </a:ext>
                </a:extLst>
              </p:cNvPr>
              <p:cNvSpPr/>
              <p:nvPr/>
            </p:nvSpPr>
            <p:spPr bwMode="auto">
              <a:xfrm>
                <a:off x="4255459" y="3994125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5-Point Star 32">
                <a:extLst>
                  <a:ext uri="{FF2B5EF4-FFF2-40B4-BE49-F238E27FC236}">
                    <a16:creationId xmlns:a16="http://schemas.microsoft.com/office/drawing/2014/main" id="{ED343CA9-D714-3B0A-6DF5-224921CEC9A4}"/>
                  </a:ext>
                </a:extLst>
              </p:cNvPr>
              <p:cNvSpPr/>
              <p:nvPr/>
            </p:nvSpPr>
            <p:spPr bwMode="auto">
              <a:xfrm>
                <a:off x="4608595" y="3994125"/>
                <a:ext cx="288000" cy="288000"/>
              </a:xfrm>
              <a:prstGeom prst="star5">
                <a:avLst>
                  <a:gd name="adj" fmla="val 2539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D0EB5196-C6D1-CB5E-56DE-E0371DCCB9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2993" y="5332859"/>
            <a:ext cx="984925" cy="86005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73FD1C0-78D4-037B-D394-4B0561047E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6387" y="5252930"/>
            <a:ext cx="682797" cy="93998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1A7EE59-64CA-1E87-C248-EA913B63C2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8084" y="5402916"/>
            <a:ext cx="908095" cy="79296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26FF4E9-7BB8-270A-1AB9-199CD72D0E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682" y="5506067"/>
            <a:ext cx="1496298" cy="56111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6CC0EC6-5B99-CA68-36F5-6B93ECB01D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372" r="11349"/>
          <a:stretch/>
        </p:blipFill>
        <p:spPr>
          <a:xfrm>
            <a:off x="369682" y="1499468"/>
            <a:ext cx="1824443" cy="366675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EF6E706-3A99-5AEB-63D2-F6A0C5469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6462" y="1499468"/>
            <a:ext cx="1896204" cy="366675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F0B6C1D-D503-B5FA-AA0E-822E199EF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8601" y="1499467"/>
            <a:ext cx="1971800" cy="366675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F4FB722-C445-DCF7-F352-C88F81F411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494" t="3171" r="683" b="2866"/>
          <a:stretch/>
        </p:blipFill>
        <p:spPr>
          <a:xfrm>
            <a:off x="9707142" y="1475301"/>
            <a:ext cx="1971801" cy="369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8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1E303D5-F7BC-7D93-F331-897838262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388" y="1374172"/>
            <a:ext cx="10865224" cy="3619284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DF0459-B3A9-0624-3A3C-178CEBA393C7}"/>
              </a:ext>
            </a:extLst>
          </p:cNvPr>
          <p:cNvSpPr/>
          <p:nvPr/>
        </p:nvSpPr>
        <p:spPr>
          <a:xfrm>
            <a:off x="582706" y="1374172"/>
            <a:ext cx="10945906" cy="1153875"/>
          </a:xfrm>
          <a:prstGeom prst="round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70F8B29-04F2-3601-14E1-5E43310B57B1}"/>
              </a:ext>
            </a:extLst>
          </p:cNvPr>
          <p:cNvSpPr/>
          <p:nvPr/>
        </p:nvSpPr>
        <p:spPr>
          <a:xfrm>
            <a:off x="4204449" y="1963271"/>
            <a:ext cx="645459" cy="564776"/>
          </a:xfrm>
          <a:prstGeom prst="ellipse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AFDF29-06AF-9274-A96E-7143F8CF3306}"/>
              </a:ext>
            </a:extLst>
          </p:cNvPr>
          <p:cNvSpPr/>
          <p:nvPr/>
        </p:nvSpPr>
        <p:spPr>
          <a:xfrm>
            <a:off x="6463555" y="1963271"/>
            <a:ext cx="645459" cy="564776"/>
          </a:xfrm>
          <a:prstGeom prst="ellipse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344A8AE-4B95-29DB-4436-E0AAEC2A3DA4}"/>
              </a:ext>
            </a:extLst>
          </p:cNvPr>
          <p:cNvSpPr/>
          <p:nvPr/>
        </p:nvSpPr>
        <p:spPr>
          <a:xfrm>
            <a:off x="8673353" y="1963271"/>
            <a:ext cx="645459" cy="564776"/>
          </a:xfrm>
          <a:prstGeom prst="ellipse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B544D1-05C9-BFB4-1BFE-1DAD61B076CD}"/>
              </a:ext>
            </a:extLst>
          </p:cNvPr>
          <p:cNvSpPr/>
          <p:nvPr/>
        </p:nvSpPr>
        <p:spPr>
          <a:xfrm>
            <a:off x="10887640" y="1909483"/>
            <a:ext cx="645459" cy="564776"/>
          </a:xfrm>
          <a:prstGeom prst="ellipse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Google Shape;398;p29">
            <a:extLst>
              <a:ext uri="{FF2B5EF4-FFF2-40B4-BE49-F238E27FC236}">
                <a16:creationId xmlns:a16="http://schemas.microsoft.com/office/drawing/2014/main" id="{6A34B71C-CA32-5570-78CC-49B0EF8DBE33}"/>
              </a:ext>
            </a:extLst>
          </p:cNvPr>
          <p:cNvSpPr/>
          <p:nvPr/>
        </p:nvSpPr>
        <p:spPr>
          <a:xfrm>
            <a:off x="6150" y="225825"/>
            <a:ext cx="11297726" cy="75307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399;p29">
            <a:extLst>
              <a:ext uri="{FF2B5EF4-FFF2-40B4-BE49-F238E27FC236}">
                <a16:creationId xmlns:a16="http://schemas.microsoft.com/office/drawing/2014/main" id="{8BE01AB7-5BF7-23EF-38C9-4094AC44CE99}"/>
              </a:ext>
            </a:extLst>
          </p:cNvPr>
          <p:cNvSpPr txBox="1"/>
          <p:nvPr/>
        </p:nvSpPr>
        <p:spPr>
          <a:xfrm>
            <a:off x="241148" y="292800"/>
            <a:ext cx="939591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R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¿</a:t>
            </a:r>
            <a:r>
              <a:rPr lang="en-US" sz="32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Estamos cerca de las metas globales? </a:t>
            </a:r>
            <a:r>
              <a:rPr lang="en-US" sz="24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(Target 4) 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108F086-6E59-9BB9-7241-BAF11DF0C9AF}"/>
              </a:ext>
            </a:extLst>
          </p:cNvPr>
          <p:cNvCxnSpPr/>
          <p:nvPr/>
        </p:nvCxnSpPr>
        <p:spPr>
          <a:xfrm>
            <a:off x="2537012" y="2303929"/>
            <a:ext cx="14702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13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28DC50F1-1BA9-71E7-5EF7-43FAE2A42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8" y="2157187"/>
            <a:ext cx="11205883" cy="4145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28485E-D2A4-F224-75E6-507DAAD01A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17" y="1420811"/>
            <a:ext cx="1496298" cy="5611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C1521A-8046-BA85-13A2-A48D699D6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432" y="51146"/>
            <a:ext cx="4978874" cy="330044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1BB81F-C045-69D6-404C-63D24B71E4E1}"/>
              </a:ext>
            </a:extLst>
          </p:cNvPr>
          <p:cNvCxnSpPr/>
          <p:nvPr/>
        </p:nvCxnSpPr>
        <p:spPr>
          <a:xfrm flipH="1">
            <a:off x="995082" y="367553"/>
            <a:ext cx="6580094" cy="28328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FC6A15-E6FF-A61D-F862-1A7AE233DE66}"/>
              </a:ext>
            </a:extLst>
          </p:cNvPr>
          <p:cNvCxnSpPr>
            <a:cxnSpLocks/>
          </p:cNvCxnSpPr>
          <p:nvPr/>
        </p:nvCxnSpPr>
        <p:spPr>
          <a:xfrm flipH="1">
            <a:off x="5450541" y="2010760"/>
            <a:ext cx="2375647" cy="30542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1CE12C4-65BC-4693-027B-EFEB96053CB5}"/>
              </a:ext>
            </a:extLst>
          </p:cNvPr>
          <p:cNvCxnSpPr>
            <a:cxnSpLocks/>
          </p:cNvCxnSpPr>
          <p:nvPr/>
        </p:nvCxnSpPr>
        <p:spPr>
          <a:xfrm>
            <a:off x="8968079" y="2644588"/>
            <a:ext cx="220745" cy="20887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9" name="Google Shape;398;p29">
            <a:extLst>
              <a:ext uri="{FF2B5EF4-FFF2-40B4-BE49-F238E27FC236}">
                <a16:creationId xmlns:a16="http://schemas.microsoft.com/office/drawing/2014/main" id="{ABA7415B-D5D9-C14D-280F-B18526638A5D}"/>
              </a:ext>
            </a:extLst>
          </p:cNvPr>
          <p:cNvSpPr/>
          <p:nvPr/>
        </p:nvSpPr>
        <p:spPr>
          <a:xfrm>
            <a:off x="6150" y="225825"/>
            <a:ext cx="6188462" cy="75307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399;p29">
            <a:extLst>
              <a:ext uri="{FF2B5EF4-FFF2-40B4-BE49-F238E27FC236}">
                <a16:creationId xmlns:a16="http://schemas.microsoft.com/office/drawing/2014/main" id="{5E9FF201-3765-98FA-7F37-609ADCEFB1BF}"/>
              </a:ext>
            </a:extLst>
          </p:cNvPr>
          <p:cNvSpPr txBox="1"/>
          <p:nvPr/>
        </p:nvSpPr>
        <p:spPr>
          <a:xfrm>
            <a:off x="241149" y="292800"/>
            <a:ext cx="421431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Gestión del riesgo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375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F0B4DC-881E-7006-C555-CDD8813F4D4C}"/>
              </a:ext>
            </a:extLst>
          </p:cNvPr>
          <p:cNvCxnSpPr/>
          <p:nvPr/>
        </p:nvCxnSpPr>
        <p:spPr>
          <a:xfrm>
            <a:off x="3092824" y="1524000"/>
            <a:ext cx="462578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4396103-0CC6-C17E-F9DC-88504F8D2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77" y="1251411"/>
            <a:ext cx="11524110" cy="4799764"/>
          </a:xfrm>
          <a:prstGeom prst="rect">
            <a:avLst/>
          </a:prstGeom>
        </p:spPr>
      </p:pic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FD03F733-562B-52C1-43B6-BE483FBD2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84334" y="3317255"/>
            <a:ext cx="878749" cy="878749"/>
          </a:xfrm>
          <a:prstGeom prst="rect">
            <a:avLst/>
          </a:prstGeom>
        </p:spPr>
      </p:pic>
      <p:sp>
        <p:nvSpPr>
          <p:cNvPr id="21" name="Right Brace 20">
            <a:extLst>
              <a:ext uri="{FF2B5EF4-FFF2-40B4-BE49-F238E27FC236}">
                <a16:creationId xmlns:a16="http://schemas.microsoft.com/office/drawing/2014/main" id="{1C117306-A612-E76C-D15D-E6EB32B24688}"/>
              </a:ext>
            </a:extLst>
          </p:cNvPr>
          <p:cNvSpPr/>
          <p:nvPr/>
        </p:nvSpPr>
        <p:spPr>
          <a:xfrm>
            <a:off x="11062448" y="2196353"/>
            <a:ext cx="242047" cy="3645404"/>
          </a:xfrm>
          <a:prstGeom prst="rightBrace">
            <a:avLst>
              <a:gd name="adj1" fmla="val 8333"/>
              <a:gd name="adj2" fmla="val 4877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Google Shape;513;p32">
            <a:extLst>
              <a:ext uri="{FF2B5EF4-FFF2-40B4-BE49-F238E27FC236}">
                <a16:creationId xmlns:a16="http://schemas.microsoft.com/office/drawing/2014/main" id="{B89C3A1B-D166-A013-EB20-D2A9AE44758A}"/>
              </a:ext>
            </a:extLst>
          </p:cNvPr>
          <p:cNvSpPr/>
          <p:nvPr/>
        </p:nvSpPr>
        <p:spPr>
          <a:xfrm>
            <a:off x="0" y="181722"/>
            <a:ext cx="5602941" cy="82415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517;p32">
            <a:extLst>
              <a:ext uri="{FF2B5EF4-FFF2-40B4-BE49-F238E27FC236}">
                <a16:creationId xmlns:a16="http://schemas.microsoft.com/office/drawing/2014/main" id="{C6CCA39E-4A67-F96F-2C09-F6B3D3555B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25" y="119772"/>
            <a:ext cx="4898116" cy="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CR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Plan de Inversiones optimizado</a:t>
            </a:r>
            <a:endParaRPr sz="2800" dirty="0">
              <a:solidFill>
                <a:srgbClr val="FFFFFF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EAC69B9-D305-E8BD-456A-18722B487C1F}"/>
              </a:ext>
            </a:extLst>
          </p:cNvPr>
          <p:cNvSpPr/>
          <p:nvPr/>
        </p:nvSpPr>
        <p:spPr>
          <a:xfrm>
            <a:off x="259977" y="2196353"/>
            <a:ext cx="10721788" cy="3783106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A4FF6D5-9B5B-E3E6-BABF-E3442EE09F86}"/>
              </a:ext>
            </a:extLst>
          </p:cNvPr>
          <p:cNvSpPr/>
          <p:nvPr/>
        </p:nvSpPr>
        <p:spPr>
          <a:xfrm>
            <a:off x="242047" y="1209193"/>
            <a:ext cx="10721788" cy="842682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420F256-C226-717A-F994-E63FF61A5C26}"/>
              </a:ext>
            </a:extLst>
          </p:cNvPr>
          <p:cNvSpPr/>
          <p:nvPr/>
        </p:nvSpPr>
        <p:spPr>
          <a:xfrm>
            <a:off x="4069976" y="2680447"/>
            <a:ext cx="681318" cy="460849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D1AEA8-9FE1-EFBB-9F0D-FFDB28219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3622" y="119772"/>
            <a:ext cx="6168401" cy="3309228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DDAF64D-C5D1-434C-1C6C-4912DB9FFABE}"/>
              </a:ext>
            </a:extLst>
          </p:cNvPr>
          <p:cNvCxnSpPr>
            <a:cxnSpLocks/>
            <a:stCxn id="26" idx="6"/>
          </p:cNvCxnSpPr>
          <p:nvPr/>
        </p:nvCxnSpPr>
        <p:spPr>
          <a:xfrm flipV="1">
            <a:off x="4751294" y="1972235"/>
            <a:ext cx="2859741" cy="9386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32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5" grpId="0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8962993-CB1C-2148-958B-0888AF1B21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655"/>
          <a:stretch/>
        </p:blipFill>
        <p:spPr>
          <a:xfrm>
            <a:off x="586627" y="-140329"/>
            <a:ext cx="4117499" cy="18842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129BFA-15E0-714F-9A96-7A7A86FC2009}"/>
              </a:ext>
            </a:extLst>
          </p:cNvPr>
          <p:cNvSpPr/>
          <p:nvPr/>
        </p:nvSpPr>
        <p:spPr>
          <a:xfrm>
            <a:off x="678093" y="1477425"/>
            <a:ext cx="9151705" cy="349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3CB44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 (Body CS)"/>
              <a:sym typeface="Arial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Identifica los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lugares de alto riesgo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y proporciona datos para ayudar a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reducir las colisiones y mejorar la seguridad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de las infraestructuras de estos modos de transporte.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Puede aplicarse en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cualquier lugar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y en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todo tipo de infraestructuras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Puede utilizarse de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forma independiente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o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junto con otros modelos y herramientas RAP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 (por ejemplo, el modelo de Clasificación por Estrellas para ciclistas) y otros tipos de métodos de evaluación de riesgos (por ejemplo, la auditoría de seguridad vial). 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01354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 (Body CS)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CCB6B1-ECA2-D107-7C5B-C2BE86154A14}"/>
              </a:ext>
            </a:extLst>
          </p:cNvPr>
          <p:cNvSpPr txBox="1"/>
          <p:nvPr/>
        </p:nvSpPr>
        <p:spPr>
          <a:xfrm>
            <a:off x="586627" y="1477425"/>
            <a:ext cx="1017998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Un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modelo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evaluación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riesgos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 para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ciclistas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 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usuarios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movilidad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ligera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11A7D0FE-D2DB-7344-572F-EE4C518CD4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662"/>
          <a:stretch/>
        </p:blipFill>
        <p:spPr>
          <a:xfrm>
            <a:off x="678093" y="5509162"/>
            <a:ext cx="5333406" cy="134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99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4C366C-77B8-2E4B-B59D-F77901F355BC}"/>
              </a:ext>
            </a:extLst>
          </p:cNvPr>
          <p:cNvGraphicFramePr>
            <a:graphicFrameLocks noGrp="1"/>
          </p:cNvGraphicFramePr>
          <p:nvPr/>
        </p:nvGraphicFramePr>
        <p:xfrm>
          <a:off x="1707854" y="4781743"/>
          <a:ext cx="8960146" cy="71520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39539">
                  <a:extLst>
                    <a:ext uri="{9D8B030D-6E8A-4147-A177-3AD203B41FA5}">
                      <a16:colId xmlns:a16="http://schemas.microsoft.com/office/drawing/2014/main" val="255296931"/>
                    </a:ext>
                  </a:extLst>
                </a:gridCol>
                <a:gridCol w="2239539">
                  <a:extLst>
                    <a:ext uri="{9D8B030D-6E8A-4147-A177-3AD203B41FA5}">
                      <a16:colId xmlns:a16="http://schemas.microsoft.com/office/drawing/2014/main" val="1173387678"/>
                    </a:ext>
                  </a:extLst>
                </a:gridCol>
                <a:gridCol w="2240534">
                  <a:extLst>
                    <a:ext uri="{9D8B030D-6E8A-4147-A177-3AD203B41FA5}">
                      <a16:colId xmlns:a16="http://schemas.microsoft.com/office/drawing/2014/main" val="2220088995"/>
                    </a:ext>
                  </a:extLst>
                </a:gridCol>
                <a:gridCol w="2240534">
                  <a:extLst>
                    <a:ext uri="{9D8B030D-6E8A-4147-A177-3AD203B41FA5}">
                      <a16:colId xmlns:a16="http://schemas.microsoft.com/office/drawing/2014/main" val="32052882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Conflictos</a:t>
                      </a:r>
                      <a:r>
                        <a:rPr lang="en-AU" sz="1400" dirty="0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 </a:t>
                      </a: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vehículos</a:t>
                      </a:r>
                      <a:endParaRPr lang="en-AU" sz="1400" dirty="0">
                        <a:solidFill>
                          <a:srgbClr val="01354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Conflictos</a:t>
                      </a:r>
                      <a:r>
                        <a:rPr lang="en-AU" sz="1400" dirty="0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entre </a:t>
                      </a: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bicis</a:t>
                      </a:r>
                      <a:r>
                        <a:rPr lang="en-AU" sz="1400" dirty="0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y/o VML</a:t>
                      </a:r>
                      <a:endParaRPr lang="en-AU" sz="1400" dirty="0">
                        <a:solidFill>
                          <a:srgbClr val="01354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Conflictos</a:t>
                      </a:r>
                      <a:r>
                        <a:rPr lang="en-AU" sz="1400" dirty="0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 </a:t>
                      </a: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peatones</a:t>
                      </a:r>
                      <a:endParaRPr lang="en-AU" sz="1400" dirty="0">
                        <a:solidFill>
                          <a:srgbClr val="01354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Choques</a:t>
                      </a:r>
                      <a:r>
                        <a:rPr lang="en-AU" sz="1400" dirty="0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que no </a:t>
                      </a: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involucran</a:t>
                      </a:r>
                      <a:r>
                        <a:rPr lang="en-AU" sz="1400" dirty="0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</a:t>
                      </a:r>
                      <a:r>
                        <a:rPr lang="en-AU" sz="1400" dirty="0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dirty="0" err="1">
                          <a:solidFill>
                            <a:srgbClr val="0135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usuarios</a:t>
                      </a:r>
                      <a:endParaRPr lang="en-AU" sz="1400" dirty="0">
                        <a:solidFill>
                          <a:srgbClr val="01354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623717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19F673-5FC7-F747-8BF0-11D2C9867D7A}"/>
              </a:ext>
            </a:extLst>
          </p:cNvPr>
          <p:cNvSpPr/>
          <p:nvPr/>
        </p:nvSpPr>
        <p:spPr>
          <a:xfrm>
            <a:off x="876087" y="1849369"/>
            <a:ext cx="8776292" cy="1124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Registra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~50 puntos de datos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en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todo tipo de infraestructuras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(carreteras, carriles bici, sendas, etc.) para evaluar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4 tipos de riesgo de colisión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1354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  <a:sym typeface="Arial"/>
              </a:rPr>
              <a:t>: 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01354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 (Body CS)"/>
              <a:sym typeface="Arial"/>
            </a:endParaRPr>
          </a:p>
        </p:txBody>
      </p:sp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8BBA71E7-42FE-3C41-A971-AD2050F7EB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7935" y="13977"/>
            <a:ext cx="8839200" cy="1348838"/>
          </a:xfrm>
          <a:prstGeom prst="rect">
            <a:avLst/>
          </a:prstGeom>
        </p:spPr>
      </p:pic>
      <p:pic>
        <p:nvPicPr>
          <p:cNvPr id="19" name="Picture 18" descr="A picture containing shape&#10;&#10;Description automatically generated">
            <a:extLst>
              <a:ext uri="{FF2B5EF4-FFF2-40B4-BE49-F238E27FC236}">
                <a16:creationId xmlns:a16="http://schemas.microsoft.com/office/drawing/2014/main" id="{C4A81D49-0EE7-F744-94D2-169754CB25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DC"/>
              </a:clrFrom>
              <a:clrTo>
                <a:srgbClr val="FFFFDC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1903" y="3429000"/>
            <a:ext cx="8065210" cy="120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46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AA5079-2DD4-3A4E-B04B-1272238CED95}"/>
              </a:ext>
            </a:extLst>
          </p:cNvPr>
          <p:cNvSpPr/>
          <p:nvPr/>
        </p:nvSpPr>
        <p:spPr>
          <a:xfrm>
            <a:off x="435264" y="2876828"/>
            <a:ext cx="1625600" cy="812800"/>
          </a:xfrm>
          <a:prstGeom prst="rect">
            <a:avLst/>
          </a:prstGeom>
          <a:solidFill>
            <a:srgbClr val="0078A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Originador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choque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6B48CD-8583-D240-BB7A-0FB4607279FD}"/>
              </a:ext>
            </a:extLst>
          </p:cNvPr>
          <p:cNvSpPr/>
          <p:nvPr/>
        </p:nvSpPr>
        <p:spPr>
          <a:xfrm>
            <a:off x="2318327" y="2876827"/>
            <a:ext cx="1625600" cy="812800"/>
          </a:xfrm>
          <a:prstGeom prst="rect">
            <a:avLst/>
          </a:prstGeom>
          <a:solidFill>
            <a:srgbClr val="007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Disparadores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del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choque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385C94-6782-6F4C-B261-62312A2B1640}"/>
              </a:ext>
            </a:extLst>
          </p:cNvPr>
          <p:cNvSpPr/>
          <p:nvPr/>
        </p:nvSpPr>
        <p:spPr>
          <a:xfrm>
            <a:off x="4197925" y="2876827"/>
            <a:ext cx="1625600" cy="812800"/>
          </a:xfrm>
          <a:prstGeom prst="rect">
            <a:avLst/>
          </a:prstGeom>
          <a:solidFill>
            <a:srgbClr val="0078A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Factores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que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contribuyen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amplificadores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D21FAD-A156-974D-9DD0-6BB37E5E2729}"/>
              </a:ext>
            </a:extLst>
          </p:cNvPr>
          <p:cNvSpPr/>
          <p:nvPr/>
        </p:nvSpPr>
        <p:spPr>
          <a:xfrm>
            <a:off x="6082143" y="2876827"/>
            <a:ext cx="1625600" cy="812800"/>
          </a:xfrm>
          <a:prstGeom prst="rect">
            <a:avLst/>
          </a:prstGeom>
          <a:solidFill>
            <a:srgbClr val="0078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esultado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del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choque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5E16D-7ED5-9447-B4F2-73835BCE8364}"/>
              </a:ext>
            </a:extLst>
          </p:cNvPr>
          <p:cNvSpPr/>
          <p:nvPr/>
        </p:nvSpPr>
        <p:spPr>
          <a:xfrm>
            <a:off x="7964052" y="2876828"/>
            <a:ext cx="1625600" cy="812800"/>
          </a:xfrm>
          <a:prstGeom prst="rect">
            <a:avLst/>
          </a:prstGeom>
          <a:solidFill>
            <a:srgbClr val="0078A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Condiciones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B2E607-0C38-EC41-88B7-D2E08FC77222}"/>
              </a:ext>
            </a:extLst>
          </p:cNvPr>
          <p:cNvSpPr/>
          <p:nvPr/>
        </p:nvSpPr>
        <p:spPr>
          <a:xfrm>
            <a:off x="9845961" y="2876827"/>
            <a:ext cx="1625600" cy="812800"/>
          </a:xfrm>
          <a:prstGeom prst="rect">
            <a:avLst/>
          </a:prstGeom>
          <a:solidFill>
            <a:srgbClr val="0078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Determinantes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 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severidad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17F91-B5BD-F942-AEC1-207DCA0E2C61}"/>
              </a:ext>
            </a:extLst>
          </p:cNvPr>
          <p:cNvSpPr txBox="1"/>
          <p:nvPr/>
        </p:nvSpPr>
        <p:spPr>
          <a:xfrm>
            <a:off x="435264" y="2353607"/>
            <a:ext cx="1625600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¿Qué origina el choque?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0DEE85-70EC-C740-82BA-2703BF3FC20A}"/>
              </a:ext>
            </a:extLst>
          </p:cNvPr>
          <p:cNvSpPr txBox="1"/>
          <p:nvPr/>
        </p:nvSpPr>
        <p:spPr>
          <a:xfrm>
            <a:off x="2322947" y="1922720"/>
            <a:ext cx="1625600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¿Qué debe estar presente para que se produzca un choque?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E63F3-F064-DF45-B71F-B9D65D07A123}"/>
              </a:ext>
            </a:extLst>
          </p:cNvPr>
          <p:cNvSpPr txBox="1"/>
          <p:nvPr/>
        </p:nvSpPr>
        <p:spPr>
          <a:xfrm>
            <a:off x="4204856" y="1707276"/>
            <a:ext cx="16256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¿Qué aumenta la probabilidad de que la maniobra provoque un accidente?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D1FB3F-DE90-E842-B749-3E463A541D4A}"/>
              </a:ext>
            </a:extLst>
          </p:cNvPr>
          <p:cNvSpPr txBox="1"/>
          <p:nvPr/>
        </p:nvSpPr>
        <p:spPr>
          <a:xfrm>
            <a:off x="6086765" y="2135279"/>
            <a:ext cx="1625600" cy="7386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¿Qué ocurre como resultado de la maniobra?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634FC6-3E5B-0348-9975-8D160CB7D08C}"/>
              </a:ext>
            </a:extLst>
          </p:cNvPr>
          <p:cNvSpPr txBox="1"/>
          <p:nvPr/>
        </p:nvSpPr>
        <p:spPr>
          <a:xfrm>
            <a:off x="435264" y="3922055"/>
            <a:ext cx="1625600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Ej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Maniobra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evasión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44BB5C-F2B6-1040-B301-6E5456738B59}"/>
              </a:ext>
            </a:extLst>
          </p:cNvPr>
          <p:cNvSpPr txBox="1"/>
          <p:nvPr/>
        </p:nvSpPr>
        <p:spPr>
          <a:xfrm>
            <a:off x="2318327" y="3706611"/>
            <a:ext cx="1625600" cy="138499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Ej. un obstáculo u otro usuario (algo que hay que evitar) en la trayectoria de un ciclista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A8AF9A-8BB0-AD43-890B-37A718C1802F}"/>
              </a:ext>
            </a:extLst>
          </p:cNvPr>
          <p:cNvSpPr txBox="1"/>
          <p:nvPr/>
        </p:nvSpPr>
        <p:spPr>
          <a:xfrm>
            <a:off x="4197925" y="3860500"/>
            <a:ext cx="162560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Ej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Muchos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obstáculos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carriles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angostos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otros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usuarios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B6C8B2-4930-6643-B8F5-6E927E5D77B3}"/>
              </a:ext>
            </a:extLst>
          </p:cNvPr>
          <p:cNvSpPr txBox="1"/>
          <p:nvPr/>
        </p:nvSpPr>
        <p:spPr>
          <a:xfrm>
            <a:off x="6077523" y="3860500"/>
            <a:ext cx="162560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Ej. el ciclista choca con el obstáculo, se sale del camino, etc.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1ECF95-F9EC-234B-99A2-0D0F0AB9C417}"/>
              </a:ext>
            </a:extLst>
          </p:cNvPr>
          <p:cNvSpPr txBox="1"/>
          <p:nvPr/>
        </p:nvSpPr>
        <p:spPr>
          <a:xfrm>
            <a:off x="7957121" y="3860500"/>
            <a:ext cx="1625600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Ej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 Un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carril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vehículos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adyacente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EA926E-628C-F742-A95E-38378D7313E7}"/>
              </a:ext>
            </a:extLst>
          </p:cNvPr>
          <p:cNvSpPr txBox="1"/>
          <p:nvPr/>
        </p:nvSpPr>
        <p:spPr>
          <a:xfrm>
            <a:off x="7957121" y="1919835"/>
            <a:ext cx="1625600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¿Qué es lo que puede afectar al resultado de una maniobra?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4C5C2B-3ACE-E74E-A1E4-FEEFEF2B6572}"/>
              </a:ext>
            </a:extLst>
          </p:cNvPr>
          <p:cNvSpPr txBox="1"/>
          <p:nvPr/>
        </p:nvSpPr>
        <p:spPr>
          <a:xfrm>
            <a:off x="9827477" y="2135278"/>
            <a:ext cx="1625600" cy="7386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¿Qué determinará la gravedad de un choque?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F937CE-A8C7-4B44-A2A7-471094155A1B}"/>
              </a:ext>
            </a:extLst>
          </p:cNvPr>
          <p:cNvSpPr txBox="1"/>
          <p:nvPr/>
        </p:nvSpPr>
        <p:spPr>
          <a:xfrm>
            <a:off x="9845961" y="3860500"/>
            <a:ext cx="162560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Ej. velocidad del tráfico, presencia de vehículos pesados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8EA69878-47DC-2049-93C9-5D976C6D66B3}"/>
              </a:ext>
            </a:extLst>
          </p:cNvPr>
          <p:cNvSpPr/>
          <p:nvPr/>
        </p:nvSpPr>
        <p:spPr>
          <a:xfrm rot="5400000">
            <a:off x="2839026" y="2461871"/>
            <a:ext cx="686954" cy="5494479"/>
          </a:xfrm>
          <a:prstGeom prst="rightBrace">
            <a:avLst>
              <a:gd name="adj1" fmla="val 91694"/>
              <a:gd name="adj2" fmla="val 50000"/>
            </a:avLst>
          </a:prstGeom>
          <a:ln w="19050">
            <a:solidFill>
              <a:srgbClr val="3CB4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A64A05-AEE5-F240-B2B1-87759FDB94ED}"/>
              </a:ext>
            </a:extLst>
          </p:cNvPr>
          <p:cNvSpPr txBox="1"/>
          <p:nvPr/>
        </p:nvSpPr>
        <p:spPr>
          <a:xfrm>
            <a:off x="1248064" y="5559726"/>
            <a:ext cx="413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Probabilidad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ocurrencia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del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choque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3E456186-D684-914C-A6E3-51EEF774BEE6}"/>
              </a:ext>
            </a:extLst>
          </p:cNvPr>
          <p:cNvSpPr/>
          <p:nvPr/>
        </p:nvSpPr>
        <p:spPr>
          <a:xfrm rot="5400000">
            <a:off x="9347194" y="3482698"/>
            <a:ext cx="686954" cy="3467101"/>
          </a:xfrm>
          <a:prstGeom prst="rightBrace">
            <a:avLst>
              <a:gd name="adj1" fmla="val 91694"/>
              <a:gd name="adj2" fmla="val 50000"/>
            </a:avLst>
          </a:prstGeom>
          <a:ln w="19050">
            <a:solidFill>
              <a:srgbClr val="3CB4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484787-9F55-ED48-A0F9-DC75D6C319B6}"/>
              </a:ext>
            </a:extLst>
          </p:cNvPr>
          <p:cNvSpPr txBox="1"/>
          <p:nvPr/>
        </p:nvSpPr>
        <p:spPr>
          <a:xfrm>
            <a:off x="7712366" y="5597802"/>
            <a:ext cx="3759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Gravedad del resultado del choque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4A4563-23F8-9849-9922-3CB2315FC490}"/>
              </a:ext>
            </a:extLst>
          </p:cNvPr>
          <p:cNvSpPr/>
          <p:nvPr/>
        </p:nvSpPr>
        <p:spPr>
          <a:xfrm>
            <a:off x="435263" y="1014054"/>
            <a:ext cx="8154797" cy="545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CB4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 (Body CS)"/>
                <a:sym typeface="Arial"/>
              </a:rPr>
              <a:t>Estructura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3CB4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 (Body CS)"/>
                <a:sym typeface="Arial"/>
              </a:rPr>
              <a:t> del </a:t>
            </a:r>
            <a:r>
              <a:rPr kumimoji="0" lang="en-A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CB4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 (Body CS)"/>
                <a:sym typeface="Arial"/>
              </a:rPr>
              <a:t>modelo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3CB4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 (Body CS)"/>
                <a:sym typeface="Arial"/>
              </a:rPr>
              <a:t> de </a:t>
            </a:r>
            <a:r>
              <a:rPr kumimoji="0" lang="en-A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CB4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 (Body CS)"/>
                <a:sym typeface="Arial"/>
              </a:rPr>
              <a:t>evaluación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3CB4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 (Body CS)"/>
                <a:sym typeface="Arial"/>
              </a:rPr>
              <a:t> de </a:t>
            </a:r>
            <a:r>
              <a:rPr kumimoji="0" lang="en-A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CB4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 (Body CS)"/>
                <a:sym typeface="Arial"/>
              </a:rPr>
              <a:t>riesgo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3CB44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 (Body CS)"/>
              <a:sym typeface="Arial"/>
            </a:endParaRPr>
          </a:p>
        </p:txBody>
      </p:sp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63BFED22-C165-5239-8922-D24B999365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7935" y="13977"/>
            <a:ext cx="8839200" cy="134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4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 animBg="1"/>
      <p:bldP spid="22" grpId="0"/>
      <p:bldP spid="23" grpId="0" animBg="1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ítulo 72">
            <a:extLst>
              <a:ext uri="{FF2B5EF4-FFF2-40B4-BE49-F238E27FC236}">
                <a16:creationId xmlns:a16="http://schemas.microsoft.com/office/drawing/2014/main" id="{404F906D-8218-44A6-AE4A-DB73D175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8" name="Título 2">
            <a:extLst>
              <a:ext uri="{FF2B5EF4-FFF2-40B4-BE49-F238E27FC236}">
                <a16:creationId xmlns:a16="http://schemas.microsoft.com/office/drawing/2014/main" id="{47366681-BA1B-4CA0-AB72-D5E1F4ABE135}"/>
              </a:ext>
            </a:extLst>
          </p:cNvPr>
          <p:cNvSpPr txBox="1">
            <a:spLocks/>
          </p:cNvSpPr>
          <p:nvPr/>
        </p:nvSpPr>
        <p:spPr bwMode="auto">
          <a:xfrm>
            <a:off x="9941" y="391806"/>
            <a:ext cx="11715893" cy="900000"/>
          </a:xfrm>
          <a:prstGeom prst="rect">
            <a:avLst/>
          </a:prstGeom>
          <a:solidFill>
            <a:srgbClr val="E52A4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0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A7659"/>
                </a:solidFill>
                <a:latin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A7659"/>
                </a:solidFill>
                <a:latin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A7659"/>
                </a:solidFill>
                <a:latin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A7659"/>
                </a:solidFill>
                <a:latin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rial" charset="0"/>
              </a:defRPr>
            </a:lvl9pPr>
          </a:lstStyle>
          <a:p>
            <a:pPr marL="18000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S</a:t>
            </a:r>
            <a:r>
              <a:rPr lang="es-CO" dirty="0" err="1">
                <a:solidFill>
                  <a:prstClr val="white"/>
                </a:solidFill>
              </a:rPr>
              <a:t>tar</a:t>
            </a:r>
            <a:r>
              <a:rPr lang="es-CO" dirty="0">
                <a:solidFill>
                  <a:prstClr val="white"/>
                </a:solidFill>
              </a:rPr>
              <a:t> Rating </a:t>
            </a:r>
            <a:r>
              <a:rPr lang="es-CO" dirty="0" err="1">
                <a:solidFill>
                  <a:prstClr val="white"/>
                </a:solidFill>
              </a:rPr>
              <a:t>for</a:t>
            </a:r>
            <a:r>
              <a:rPr lang="es-CO" dirty="0">
                <a:solidFill>
                  <a:prstClr val="white"/>
                </a:solidFill>
              </a:rPr>
              <a:t> </a:t>
            </a:r>
            <a:r>
              <a:rPr lang="es-CO" dirty="0" err="1">
                <a:solidFill>
                  <a:prstClr val="white"/>
                </a:solidFill>
              </a:rPr>
              <a:t>Schools</a:t>
            </a:r>
            <a:r>
              <a:rPr lang="es-CO" dirty="0">
                <a:solidFill>
                  <a:prstClr val="white"/>
                </a:solidFill>
              </a:rPr>
              <a:t>: entornos escolares más seguros</a:t>
            </a:r>
            <a:endParaRPr kumimoji="0" lang="es-CO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sp>
        <p:nvSpPr>
          <p:cNvPr id="79" name="Rounded Rectangle 13">
            <a:extLst>
              <a:ext uri="{FF2B5EF4-FFF2-40B4-BE49-F238E27FC236}">
                <a16:creationId xmlns:a16="http://schemas.microsoft.com/office/drawing/2014/main" id="{D9A8AA6F-92A8-4F67-B160-FD78EA5AB52A}"/>
              </a:ext>
            </a:extLst>
          </p:cNvPr>
          <p:cNvSpPr/>
          <p:nvPr/>
        </p:nvSpPr>
        <p:spPr>
          <a:xfrm>
            <a:off x="8705707" y="1467203"/>
            <a:ext cx="1584000" cy="1584000"/>
          </a:xfrm>
          <a:prstGeom prst="rect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srgbClr val="E52A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Nueva Clasificación por Estrellas</a:t>
            </a:r>
          </a:p>
        </p:txBody>
      </p:sp>
      <p:graphicFrame>
        <p:nvGraphicFramePr>
          <p:cNvPr id="80" name="Chart 179">
            <a:extLst>
              <a:ext uri="{FF2B5EF4-FFF2-40B4-BE49-F238E27FC236}">
                <a16:creationId xmlns:a16="http://schemas.microsoft.com/office/drawing/2014/main" id="{F4738334-4079-4F5A-A68F-9A2F882D29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79371" y="2054438"/>
          <a:ext cx="1028296" cy="10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1" name="Picture 180">
            <a:extLst>
              <a:ext uri="{FF2B5EF4-FFF2-40B4-BE49-F238E27FC236}">
                <a16:creationId xmlns:a16="http://schemas.microsoft.com/office/drawing/2014/main" id="{BFA81E52-F11B-4933-9F1E-DE4E5D5A0F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556" y="2211471"/>
            <a:ext cx="496852" cy="684000"/>
          </a:xfrm>
          <a:prstGeom prst="rect">
            <a:avLst/>
          </a:prstGeom>
        </p:spPr>
      </p:pic>
      <p:sp>
        <p:nvSpPr>
          <p:cNvPr id="82" name="Left Arrow 207">
            <a:extLst>
              <a:ext uri="{FF2B5EF4-FFF2-40B4-BE49-F238E27FC236}">
                <a16:creationId xmlns:a16="http://schemas.microsoft.com/office/drawing/2014/main" id="{EC574BC7-E3D2-4240-80CB-02F076118676}"/>
              </a:ext>
            </a:extLst>
          </p:cNvPr>
          <p:cNvSpPr/>
          <p:nvPr/>
        </p:nvSpPr>
        <p:spPr>
          <a:xfrm flipH="1">
            <a:off x="8381486" y="1997750"/>
            <a:ext cx="570667" cy="539750"/>
          </a:xfrm>
          <a:prstGeom prst="leftArrow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3A765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" name="Rounded Rectangle 159">
            <a:extLst>
              <a:ext uri="{FF2B5EF4-FFF2-40B4-BE49-F238E27FC236}">
                <a16:creationId xmlns:a16="http://schemas.microsoft.com/office/drawing/2014/main" id="{F36BF5CF-8492-4A0C-BE39-A2F75BA8C1DB}"/>
              </a:ext>
            </a:extLst>
          </p:cNvPr>
          <p:cNvSpPr/>
          <p:nvPr/>
        </p:nvSpPr>
        <p:spPr>
          <a:xfrm>
            <a:off x="7014468" y="1467203"/>
            <a:ext cx="1584000" cy="1584000"/>
          </a:xfrm>
          <a:prstGeom prst="rect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srgbClr val="E52A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Implementación</a:t>
            </a:r>
          </a:p>
        </p:txBody>
      </p:sp>
      <p:grpSp>
        <p:nvGrpSpPr>
          <p:cNvPr id="84" name="Group 18">
            <a:extLst>
              <a:ext uri="{FF2B5EF4-FFF2-40B4-BE49-F238E27FC236}">
                <a16:creationId xmlns:a16="http://schemas.microsoft.com/office/drawing/2014/main" id="{DAF2EF9B-C6F1-4F09-8E79-2CC16399C468}"/>
              </a:ext>
            </a:extLst>
          </p:cNvPr>
          <p:cNvGrpSpPr/>
          <p:nvPr/>
        </p:nvGrpSpPr>
        <p:grpSpPr>
          <a:xfrm>
            <a:off x="7034020" y="1826582"/>
            <a:ext cx="1545351" cy="1214498"/>
            <a:chOff x="5550320" y="3254016"/>
            <a:chExt cx="1696722" cy="1153930"/>
          </a:xfrm>
        </p:grpSpPr>
        <p:sp>
          <p:nvSpPr>
            <p:cNvPr id="85" name="Freeform 108">
              <a:extLst>
                <a:ext uri="{FF2B5EF4-FFF2-40B4-BE49-F238E27FC236}">
                  <a16:creationId xmlns:a16="http://schemas.microsoft.com/office/drawing/2014/main" id="{E1A64FB7-9311-4132-A2FB-09E1B5BD2255}"/>
                </a:ext>
              </a:extLst>
            </p:cNvPr>
            <p:cNvSpPr/>
            <p:nvPr/>
          </p:nvSpPr>
          <p:spPr>
            <a:xfrm>
              <a:off x="5552412" y="3263804"/>
              <a:ext cx="1692205" cy="1144142"/>
            </a:xfrm>
            <a:custGeom>
              <a:avLst/>
              <a:gdLst>
                <a:gd name="connsiteX0" fmla="*/ 956 w 5243167"/>
                <a:gd name="connsiteY0" fmla="*/ 1582915 h 1691959"/>
                <a:gd name="connsiteX1" fmla="*/ 1111298 w 5243167"/>
                <a:gd name="connsiteY1" fmla="*/ 799143 h 1691959"/>
                <a:gd name="connsiteX2" fmla="*/ 1971270 w 5243167"/>
                <a:gd name="connsiteY2" fmla="*/ 254858 h 1691959"/>
                <a:gd name="connsiteX3" fmla="*/ 2156327 w 5243167"/>
                <a:gd name="connsiteY3" fmla="*/ 58915 h 1691959"/>
                <a:gd name="connsiteX4" fmla="*/ 2853013 w 5243167"/>
                <a:gd name="connsiteY4" fmla="*/ 37143 h 1691959"/>
                <a:gd name="connsiteX5" fmla="*/ 3451727 w 5243167"/>
                <a:gd name="connsiteY5" fmla="*/ 527001 h 1691959"/>
                <a:gd name="connsiteX6" fmla="*/ 4474984 w 5243167"/>
                <a:gd name="connsiteY6" fmla="*/ 1125715 h 1691959"/>
                <a:gd name="connsiteX7" fmla="*/ 5051927 w 5243167"/>
                <a:gd name="connsiteY7" fmla="*/ 1637343 h 1691959"/>
                <a:gd name="connsiteX8" fmla="*/ 1013327 w 5243167"/>
                <a:gd name="connsiteY8" fmla="*/ 1670001 h 1691959"/>
                <a:gd name="connsiteX9" fmla="*/ 956 w 5243167"/>
                <a:gd name="connsiteY9" fmla="*/ 1582915 h 1691959"/>
                <a:gd name="connsiteX0" fmla="*/ 1413 w 5156538"/>
                <a:gd name="connsiteY0" fmla="*/ 1648229 h 1719381"/>
                <a:gd name="connsiteX1" fmla="*/ 1024669 w 5156538"/>
                <a:gd name="connsiteY1" fmla="*/ 799143 h 1719381"/>
                <a:gd name="connsiteX2" fmla="*/ 1884641 w 5156538"/>
                <a:gd name="connsiteY2" fmla="*/ 254858 h 1719381"/>
                <a:gd name="connsiteX3" fmla="*/ 2069698 w 5156538"/>
                <a:gd name="connsiteY3" fmla="*/ 58915 h 1719381"/>
                <a:gd name="connsiteX4" fmla="*/ 2766384 w 5156538"/>
                <a:gd name="connsiteY4" fmla="*/ 37143 h 1719381"/>
                <a:gd name="connsiteX5" fmla="*/ 3365098 w 5156538"/>
                <a:gd name="connsiteY5" fmla="*/ 527001 h 1719381"/>
                <a:gd name="connsiteX6" fmla="*/ 4388355 w 5156538"/>
                <a:gd name="connsiteY6" fmla="*/ 1125715 h 1719381"/>
                <a:gd name="connsiteX7" fmla="*/ 4965298 w 5156538"/>
                <a:gd name="connsiteY7" fmla="*/ 1637343 h 1719381"/>
                <a:gd name="connsiteX8" fmla="*/ 926698 w 5156538"/>
                <a:gd name="connsiteY8" fmla="*/ 1670001 h 1719381"/>
                <a:gd name="connsiteX9" fmla="*/ 1413 w 5156538"/>
                <a:gd name="connsiteY9" fmla="*/ 1648229 h 1719381"/>
                <a:gd name="connsiteX0" fmla="*/ 1413 w 5156538"/>
                <a:gd name="connsiteY0" fmla="*/ 1648229 h 1719381"/>
                <a:gd name="connsiteX1" fmla="*/ 1024669 w 5156538"/>
                <a:gd name="connsiteY1" fmla="*/ 799143 h 1719381"/>
                <a:gd name="connsiteX2" fmla="*/ 1884641 w 5156538"/>
                <a:gd name="connsiteY2" fmla="*/ 254858 h 1719381"/>
                <a:gd name="connsiteX3" fmla="*/ 2069698 w 5156538"/>
                <a:gd name="connsiteY3" fmla="*/ 58915 h 1719381"/>
                <a:gd name="connsiteX4" fmla="*/ 2766384 w 5156538"/>
                <a:gd name="connsiteY4" fmla="*/ 37143 h 1719381"/>
                <a:gd name="connsiteX5" fmla="*/ 3365098 w 5156538"/>
                <a:gd name="connsiteY5" fmla="*/ 527001 h 1719381"/>
                <a:gd name="connsiteX6" fmla="*/ 4388355 w 5156538"/>
                <a:gd name="connsiteY6" fmla="*/ 1125715 h 1719381"/>
                <a:gd name="connsiteX7" fmla="*/ 4965298 w 5156538"/>
                <a:gd name="connsiteY7" fmla="*/ 1637343 h 1719381"/>
                <a:gd name="connsiteX8" fmla="*/ 926698 w 5156538"/>
                <a:gd name="connsiteY8" fmla="*/ 1670001 h 1719381"/>
                <a:gd name="connsiteX9" fmla="*/ 1413 w 5156538"/>
                <a:gd name="connsiteY9" fmla="*/ 1648229 h 1719381"/>
                <a:gd name="connsiteX0" fmla="*/ 0 w 5155125"/>
                <a:gd name="connsiteY0" fmla="*/ 1648229 h 1687714"/>
                <a:gd name="connsiteX1" fmla="*/ 1023256 w 5155125"/>
                <a:gd name="connsiteY1" fmla="*/ 799143 h 1687714"/>
                <a:gd name="connsiteX2" fmla="*/ 1883228 w 5155125"/>
                <a:gd name="connsiteY2" fmla="*/ 254858 h 1687714"/>
                <a:gd name="connsiteX3" fmla="*/ 2068285 w 5155125"/>
                <a:gd name="connsiteY3" fmla="*/ 58915 h 1687714"/>
                <a:gd name="connsiteX4" fmla="*/ 2764971 w 5155125"/>
                <a:gd name="connsiteY4" fmla="*/ 37143 h 1687714"/>
                <a:gd name="connsiteX5" fmla="*/ 3363685 w 5155125"/>
                <a:gd name="connsiteY5" fmla="*/ 527001 h 1687714"/>
                <a:gd name="connsiteX6" fmla="*/ 4386942 w 5155125"/>
                <a:gd name="connsiteY6" fmla="*/ 1125715 h 1687714"/>
                <a:gd name="connsiteX7" fmla="*/ 4963885 w 5155125"/>
                <a:gd name="connsiteY7" fmla="*/ 1637343 h 1687714"/>
                <a:gd name="connsiteX8" fmla="*/ 925285 w 5155125"/>
                <a:gd name="connsiteY8" fmla="*/ 1670001 h 1687714"/>
                <a:gd name="connsiteX9" fmla="*/ 0 w 5155125"/>
                <a:gd name="connsiteY9" fmla="*/ 1648229 h 1687714"/>
                <a:gd name="connsiteX0" fmla="*/ 0 w 5155125"/>
                <a:gd name="connsiteY0" fmla="*/ 1648229 h 1687714"/>
                <a:gd name="connsiteX1" fmla="*/ 1023256 w 5155125"/>
                <a:gd name="connsiteY1" fmla="*/ 799143 h 1687714"/>
                <a:gd name="connsiteX2" fmla="*/ 1883228 w 5155125"/>
                <a:gd name="connsiteY2" fmla="*/ 254858 h 1687714"/>
                <a:gd name="connsiteX3" fmla="*/ 2068285 w 5155125"/>
                <a:gd name="connsiteY3" fmla="*/ 58915 h 1687714"/>
                <a:gd name="connsiteX4" fmla="*/ 2764971 w 5155125"/>
                <a:gd name="connsiteY4" fmla="*/ 37143 h 1687714"/>
                <a:gd name="connsiteX5" fmla="*/ 3363685 w 5155125"/>
                <a:gd name="connsiteY5" fmla="*/ 527001 h 1687714"/>
                <a:gd name="connsiteX6" fmla="*/ 4386942 w 5155125"/>
                <a:gd name="connsiteY6" fmla="*/ 1125715 h 1687714"/>
                <a:gd name="connsiteX7" fmla="*/ 4963885 w 5155125"/>
                <a:gd name="connsiteY7" fmla="*/ 1637343 h 1687714"/>
                <a:gd name="connsiteX8" fmla="*/ 925285 w 5155125"/>
                <a:gd name="connsiteY8" fmla="*/ 1670001 h 1687714"/>
                <a:gd name="connsiteX9" fmla="*/ 0 w 5155125"/>
                <a:gd name="connsiteY9" fmla="*/ 1648229 h 1687714"/>
                <a:gd name="connsiteX0" fmla="*/ 0 w 5155125"/>
                <a:gd name="connsiteY0" fmla="*/ 1648229 h 1687714"/>
                <a:gd name="connsiteX1" fmla="*/ 1023256 w 5155125"/>
                <a:gd name="connsiteY1" fmla="*/ 799143 h 1687714"/>
                <a:gd name="connsiteX2" fmla="*/ 1883228 w 5155125"/>
                <a:gd name="connsiteY2" fmla="*/ 254858 h 1687714"/>
                <a:gd name="connsiteX3" fmla="*/ 2068285 w 5155125"/>
                <a:gd name="connsiteY3" fmla="*/ 58915 h 1687714"/>
                <a:gd name="connsiteX4" fmla="*/ 2764971 w 5155125"/>
                <a:gd name="connsiteY4" fmla="*/ 37143 h 1687714"/>
                <a:gd name="connsiteX5" fmla="*/ 3363685 w 5155125"/>
                <a:gd name="connsiteY5" fmla="*/ 527001 h 1687714"/>
                <a:gd name="connsiteX6" fmla="*/ 4386942 w 5155125"/>
                <a:gd name="connsiteY6" fmla="*/ 1125715 h 1687714"/>
                <a:gd name="connsiteX7" fmla="*/ 4963885 w 5155125"/>
                <a:gd name="connsiteY7" fmla="*/ 1637343 h 1687714"/>
                <a:gd name="connsiteX8" fmla="*/ 925285 w 5155125"/>
                <a:gd name="connsiteY8" fmla="*/ 1670001 h 1687714"/>
                <a:gd name="connsiteX9" fmla="*/ 0 w 5155125"/>
                <a:gd name="connsiteY9" fmla="*/ 1648229 h 1687714"/>
                <a:gd name="connsiteX0" fmla="*/ 0 w 5155125"/>
                <a:gd name="connsiteY0" fmla="*/ 1648229 h 1687714"/>
                <a:gd name="connsiteX1" fmla="*/ 1088570 w 5155125"/>
                <a:gd name="connsiteY1" fmla="*/ 831800 h 1687714"/>
                <a:gd name="connsiteX2" fmla="*/ 1883228 w 5155125"/>
                <a:gd name="connsiteY2" fmla="*/ 254858 h 1687714"/>
                <a:gd name="connsiteX3" fmla="*/ 2068285 w 5155125"/>
                <a:gd name="connsiteY3" fmla="*/ 58915 h 1687714"/>
                <a:gd name="connsiteX4" fmla="*/ 2764971 w 5155125"/>
                <a:gd name="connsiteY4" fmla="*/ 37143 h 1687714"/>
                <a:gd name="connsiteX5" fmla="*/ 3363685 w 5155125"/>
                <a:gd name="connsiteY5" fmla="*/ 527001 h 1687714"/>
                <a:gd name="connsiteX6" fmla="*/ 4386942 w 5155125"/>
                <a:gd name="connsiteY6" fmla="*/ 1125715 h 1687714"/>
                <a:gd name="connsiteX7" fmla="*/ 4963885 w 5155125"/>
                <a:gd name="connsiteY7" fmla="*/ 1637343 h 1687714"/>
                <a:gd name="connsiteX8" fmla="*/ 925285 w 5155125"/>
                <a:gd name="connsiteY8" fmla="*/ 1670001 h 1687714"/>
                <a:gd name="connsiteX9" fmla="*/ 0 w 5155125"/>
                <a:gd name="connsiteY9" fmla="*/ 1648229 h 1687714"/>
                <a:gd name="connsiteX0" fmla="*/ 0 w 5155125"/>
                <a:gd name="connsiteY0" fmla="*/ 1679173 h 1718658"/>
                <a:gd name="connsiteX1" fmla="*/ 1088570 w 5155125"/>
                <a:gd name="connsiteY1" fmla="*/ 862744 h 1718658"/>
                <a:gd name="connsiteX2" fmla="*/ 2068285 w 5155125"/>
                <a:gd name="connsiteY2" fmla="*/ 89859 h 1718658"/>
                <a:gd name="connsiteX3" fmla="*/ 2764971 w 5155125"/>
                <a:gd name="connsiteY3" fmla="*/ 68087 h 1718658"/>
                <a:gd name="connsiteX4" fmla="*/ 3363685 w 5155125"/>
                <a:gd name="connsiteY4" fmla="*/ 557945 h 1718658"/>
                <a:gd name="connsiteX5" fmla="*/ 4386942 w 5155125"/>
                <a:gd name="connsiteY5" fmla="*/ 1156659 h 1718658"/>
                <a:gd name="connsiteX6" fmla="*/ 4963885 w 5155125"/>
                <a:gd name="connsiteY6" fmla="*/ 1668287 h 1718658"/>
                <a:gd name="connsiteX7" fmla="*/ 925285 w 5155125"/>
                <a:gd name="connsiteY7" fmla="*/ 1700945 h 1718658"/>
                <a:gd name="connsiteX8" fmla="*/ 0 w 5155125"/>
                <a:gd name="connsiteY8" fmla="*/ 1679173 h 1718658"/>
                <a:gd name="connsiteX0" fmla="*/ 0 w 5155125"/>
                <a:gd name="connsiteY0" fmla="*/ 1648005 h 1687490"/>
                <a:gd name="connsiteX1" fmla="*/ 1088570 w 5155125"/>
                <a:gd name="connsiteY1" fmla="*/ 831576 h 1687490"/>
                <a:gd name="connsiteX2" fmla="*/ 2024742 w 5155125"/>
                <a:gd name="connsiteY2" fmla="*/ 124006 h 1687490"/>
                <a:gd name="connsiteX3" fmla="*/ 2764971 w 5155125"/>
                <a:gd name="connsiteY3" fmla="*/ 36919 h 1687490"/>
                <a:gd name="connsiteX4" fmla="*/ 3363685 w 5155125"/>
                <a:gd name="connsiteY4" fmla="*/ 526777 h 1687490"/>
                <a:gd name="connsiteX5" fmla="*/ 4386942 w 5155125"/>
                <a:gd name="connsiteY5" fmla="*/ 1125491 h 1687490"/>
                <a:gd name="connsiteX6" fmla="*/ 4963885 w 5155125"/>
                <a:gd name="connsiteY6" fmla="*/ 1637119 h 1687490"/>
                <a:gd name="connsiteX7" fmla="*/ 925285 w 5155125"/>
                <a:gd name="connsiteY7" fmla="*/ 1669777 h 1687490"/>
                <a:gd name="connsiteX8" fmla="*/ 0 w 5155125"/>
                <a:gd name="connsiteY8" fmla="*/ 1648005 h 1687490"/>
                <a:gd name="connsiteX0" fmla="*/ 0 w 5155125"/>
                <a:gd name="connsiteY0" fmla="*/ 1648005 h 1687490"/>
                <a:gd name="connsiteX1" fmla="*/ 1088570 w 5155125"/>
                <a:gd name="connsiteY1" fmla="*/ 831576 h 1687490"/>
                <a:gd name="connsiteX2" fmla="*/ 2024742 w 5155125"/>
                <a:gd name="connsiteY2" fmla="*/ 124006 h 1687490"/>
                <a:gd name="connsiteX3" fmla="*/ 2764971 w 5155125"/>
                <a:gd name="connsiteY3" fmla="*/ 36919 h 1687490"/>
                <a:gd name="connsiteX4" fmla="*/ 3363685 w 5155125"/>
                <a:gd name="connsiteY4" fmla="*/ 526777 h 1687490"/>
                <a:gd name="connsiteX5" fmla="*/ 4386942 w 5155125"/>
                <a:gd name="connsiteY5" fmla="*/ 1125491 h 1687490"/>
                <a:gd name="connsiteX6" fmla="*/ 4963885 w 5155125"/>
                <a:gd name="connsiteY6" fmla="*/ 1637119 h 1687490"/>
                <a:gd name="connsiteX7" fmla="*/ 925285 w 5155125"/>
                <a:gd name="connsiteY7" fmla="*/ 1669777 h 1687490"/>
                <a:gd name="connsiteX8" fmla="*/ 0 w 5155125"/>
                <a:gd name="connsiteY8" fmla="*/ 1648005 h 1687490"/>
                <a:gd name="connsiteX0" fmla="*/ 0 w 5155125"/>
                <a:gd name="connsiteY0" fmla="*/ 1648005 h 1687490"/>
                <a:gd name="connsiteX1" fmla="*/ 1088570 w 5155125"/>
                <a:gd name="connsiteY1" fmla="*/ 831576 h 1687490"/>
                <a:gd name="connsiteX2" fmla="*/ 2024742 w 5155125"/>
                <a:gd name="connsiteY2" fmla="*/ 124006 h 1687490"/>
                <a:gd name="connsiteX3" fmla="*/ 2764971 w 5155125"/>
                <a:gd name="connsiteY3" fmla="*/ 36919 h 1687490"/>
                <a:gd name="connsiteX4" fmla="*/ 3363685 w 5155125"/>
                <a:gd name="connsiteY4" fmla="*/ 526777 h 1687490"/>
                <a:gd name="connsiteX5" fmla="*/ 4386942 w 5155125"/>
                <a:gd name="connsiteY5" fmla="*/ 1125491 h 1687490"/>
                <a:gd name="connsiteX6" fmla="*/ 4963885 w 5155125"/>
                <a:gd name="connsiteY6" fmla="*/ 1637119 h 1687490"/>
                <a:gd name="connsiteX7" fmla="*/ 925285 w 5155125"/>
                <a:gd name="connsiteY7" fmla="*/ 1669777 h 1687490"/>
                <a:gd name="connsiteX8" fmla="*/ 0 w 5155125"/>
                <a:gd name="connsiteY8" fmla="*/ 1648005 h 1687490"/>
                <a:gd name="connsiteX0" fmla="*/ 0 w 5155125"/>
                <a:gd name="connsiteY0" fmla="*/ 1632398 h 1671883"/>
                <a:gd name="connsiteX1" fmla="*/ 1088570 w 5155125"/>
                <a:gd name="connsiteY1" fmla="*/ 815969 h 1671883"/>
                <a:gd name="connsiteX2" fmla="*/ 2024742 w 5155125"/>
                <a:gd name="connsiteY2" fmla="*/ 108399 h 1671883"/>
                <a:gd name="connsiteX3" fmla="*/ 2764971 w 5155125"/>
                <a:gd name="connsiteY3" fmla="*/ 21312 h 1671883"/>
                <a:gd name="connsiteX4" fmla="*/ 3363685 w 5155125"/>
                <a:gd name="connsiteY4" fmla="*/ 511170 h 1671883"/>
                <a:gd name="connsiteX5" fmla="*/ 4386942 w 5155125"/>
                <a:gd name="connsiteY5" fmla="*/ 1109884 h 1671883"/>
                <a:gd name="connsiteX6" fmla="*/ 4963885 w 5155125"/>
                <a:gd name="connsiteY6" fmla="*/ 1621512 h 1671883"/>
                <a:gd name="connsiteX7" fmla="*/ 925285 w 5155125"/>
                <a:gd name="connsiteY7" fmla="*/ 1654170 h 1671883"/>
                <a:gd name="connsiteX8" fmla="*/ 0 w 5155125"/>
                <a:gd name="connsiteY8" fmla="*/ 1632398 h 1671883"/>
                <a:gd name="connsiteX0" fmla="*/ 0 w 5155125"/>
                <a:gd name="connsiteY0" fmla="*/ 1629068 h 1668553"/>
                <a:gd name="connsiteX1" fmla="*/ 1088570 w 5155125"/>
                <a:gd name="connsiteY1" fmla="*/ 812639 h 1668553"/>
                <a:gd name="connsiteX2" fmla="*/ 2024742 w 5155125"/>
                <a:gd name="connsiteY2" fmla="*/ 105069 h 1668553"/>
                <a:gd name="connsiteX3" fmla="*/ 2764971 w 5155125"/>
                <a:gd name="connsiteY3" fmla="*/ 17982 h 1668553"/>
                <a:gd name="connsiteX4" fmla="*/ 3363685 w 5155125"/>
                <a:gd name="connsiteY4" fmla="*/ 507840 h 1668553"/>
                <a:gd name="connsiteX5" fmla="*/ 4386942 w 5155125"/>
                <a:gd name="connsiteY5" fmla="*/ 1106554 h 1668553"/>
                <a:gd name="connsiteX6" fmla="*/ 4963885 w 5155125"/>
                <a:gd name="connsiteY6" fmla="*/ 1618182 h 1668553"/>
                <a:gd name="connsiteX7" fmla="*/ 925285 w 5155125"/>
                <a:gd name="connsiteY7" fmla="*/ 1650840 h 1668553"/>
                <a:gd name="connsiteX8" fmla="*/ 0 w 5155125"/>
                <a:gd name="connsiteY8" fmla="*/ 1629068 h 1668553"/>
                <a:gd name="connsiteX0" fmla="*/ 0 w 5155125"/>
                <a:gd name="connsiteY0" fmla="*/ 1573074 h 1612559"/>
                <a:gd name="connsiteX1" fmla="*/ 1088570 w 5155125"/>
                <a:gd name="connsiteY1" fmla="*/ 756645 h 1612559"/>
                <a:gd name="connsiteX2" fmla="*/ 2024742 w 5155125"/>
                <a:gd name="connsiteY2" fmla="*/ 49075 h 1612559"/>
                <a:gd name="connsiteX3" fmla="*/ 2764971 w 5155125"/>
                <a:gd name="connsiteY3" fmla="*/ 27302 h 1612559"/>
                <a:gd name="connsiteX4" fmla="*/ 3363685 w 5155125"/>
                <a:gd name="connsiteY4" fmla="*/ 451846 h 1612559"/>
                <a:gd name="connsiteX5" fmla="*/ 4386942 w 5155125"/>
                <a:gd name="connsiteY5" fmla="*/ 1050560 h 1612559"/>
                <a:gd name="connsiteX6" fmla="*/ 4963885 w 5155125"/>
                <a:gd name="connsiteY6" fmla="*/ 1562188 h 1612559"/>
                <a:gd name="connsiteX7" fmla="*/ 925285 w 5155125"/>
                <a:gd name="connsiteY7" fmla="*/ 1594846 h 1612559"/>
                <a:gd name="connsiteX8" fmla="*/ 0 w 5155125"/>
                <a:gd name="connsiteY8" fmla="*/ 1573074 h 1612559"/>
                <a:gd name="connsiteX0" fmla="*/ 0 w 5155125"/>
                <a:gd name="connsiteY0" fmla="*/ 1545772 h 1585257"/>
                <a:gd name="connsiteX1" fmla="*/ 1088570 w 5155125"/>
                <a:gd name="connsiteY1" fmla="*/ 729343 h 1585257"/>
                <a:gd name="connsiteX2" fmla="*/ 2024742 w 5155125"/>
                <a:gd name="connsiteY2" fmla="*/ 21773 h 1585257"/>
                <a:gd name="connsiteX3" fmla="*/ 2764971 w 5155125"/>
                <a:gd name="connsiteY3" fmla="*/ 0 h 1585257"/>
                <a:gd name="connsiteX4" fmla="*/ 3363685 w 5155125"/>
                <a:gd name="connsiteY4" fmla="*/ 424544 h 1585257"/>
                <a:gd name="connsiteX5" fmla="*/ 4386942 w 5155125"/>
                <a:gd name="connsiteY5" fmla="*/ 1023258 h 1585257"/>
                <a:gd name="connsiteX6" fmla="*/ 4963885 w 5155125"/>
                <a:gd name="connsiteY6" fmla="*/ 1534886 h 1585257"/>
                <a:gd name="connsiteX7" fmla="*/ 925285 w 5155125"/>
                <a:gd name="connsiteY7" fmla="*/ 1567544 h 1585257"/>
                <a:gd name="connsiteX8" fmla="*/ 0 w 5155125"/>
                <a:gd name="connsiteY8" fmla="*/ 1545772 h 1585257"/>
                <a:gd name="connsiteX0" fmla="*/ 0 w 5155125"/>
                <a:gd name="connsiteY0" fmla="*/ 1545772 h 1585257"/>
                <a:gd name="connsiteX1" fmla="*/ 1088570 w 5155125"/>
                <a:gd name="connsiteY1" fmla="*/ 729343 h 1585257"/>
                <a:gd name="connsiteX2" fmla="*/ 2024742 w 5155125"/>
                <a:gd name="connsiteY2" fmla="*/ 21773 h 1585257"/>
                <a:gd name="connsiteX3" fmla="*/ 2764971 w 5155125"/>
                <a:gd name="connsiteY3" fmla="*/ 0 h 1585257"/>
                <a:gd name="connsiteX4" fmla="*/ 3363685 w 5155125"/>
                <a:gd name="connsiteY4" fmla="*/ 424544 h 1585257"/>
                <a:gd name="connsiteX5" fmla="*/ 4386942 w 5155125"/>
                <a:gd name="connsiteY5" fmla="*/ 1023258 h 1585257"/>
                <a:gd name="connsiteX6" fmla="*/ 4963885 w 5155125"/>
                <a:gd name="connsiteY6" fmla="*/ 1534886 h 1585257"/>
                <a:gd name="connsiteX7" fmla="*/ 925285 w 5155125"/>
                <a:gd name="connsiteY7" fmla="*/ 1567544 h 1585257"/>
                <a:gd name="connsiteX8" fmla="*/ 0 w 5155125"/>
                <a:gd name="connsiteY8" fmla="*/ 1545772 h 1585257"/>
                <a:gd name="connsiteX0" fmla="*/ 0 w 5155125"/>
                <a:gd name="connsiteY0" fmla="*/ 1545772 h 1585257"/>
                <a:gd name="connsiteX1" fmla="*/ 1088570 w 5155125"/>
                <a:gd name="connsiteY1" fmla="*/ 729343 h 1585257"/>
                <a:gd name="connsiteX2" fmla="*/ 2024742 w 5155125"/>
                <a:gd name="connsiteY2" fmla="*/ 21773 h 1585257"/>
                <a:gd name="connsiteX3" fmla="*/ 2764971 w 5155125"/>
                <a:gd name="connsiteY3" fmla="*/ 0 h 1585257"/>
                <a:gd name="connsiteX4" fmla="*/ 3363685 w 5155125"/>
                <a:gd name="connsiteY4" fmla="*/ 424544 h 1585257"/>
                <a:gd name="connsiteX5" fmla="*/ 4386942 w 5155125"/>
                <a:gd name="connsiteY5" fmla="*/ 1023258 h 1585257"/>
                <a:gd name="connsiteX6" fmla="*/ 4963885 w 5155125"/>
                <a:gd name="connsiteY6" fmla="*/ 1534886 h 1585257"/>
                <a:gd name="connsiteX7" fmla="*/ 925285 w 5155125"/>
                <a:gd name="connsiteY7" fmla="*/ 1567544 h 1585257"/>
                <a:gd name="connsiteX8" fmla="*/ 0 w 5155125"/>
                <a:gd name="connsiteY8" fmla="*/ 1545772 h 1585257"/>
                <a:gd name="connsiteX0" fmla="*/ 0 w 4963885"/>
                <a:gd name="connsiteY0" fmla="*/ 1545772 h 1585257"/>
                <a:gd name="connsiteX1" fmla="*/ 1088570 w 4963885"/>
                <a:gd name="connsiteY1" fmla="*/ 729343 h 1585257"/>
                <a:gd name="connsiteX2" fmla="*/ 2024742 w 4963885"/>
                <a:gd name="connsiteY2" fmla="*/ 21773 h 1585257"/>
                <a:gd name="connsiteX3" fmla="*/ 2764971 w 4963885"/>
                <a:gd name="connsiteY3" fmla="*/ 0 h 1585257"/>
                <a:gd name="connsiteX4" fmla="*/ 3363685 w 4963885"/>
                <a:gd name="connsiteY4" fmla="*/ 424544 h 1585257"/>
                <a:gd name="connsiteX5" fmla="*/ 4386942 w 4963885"/>
                <a:gd name="connsiteY5" fmla="*/ 1023258 h 1585257"/>
                <a:gd name="connsiteX6" fmla="*/ 4963885 w 4963885"/>
                <a:gd name="connsiteY6" fmla="*/ 1534886 h 1585257"/>
                <a:gd name="connsiteX7" fmla="*/ 925285 w 4963885"/>
                <a:gd name="connsiteY7" fmla="*/ 1567544 h 1585257"/>
                <a:gd name="connsiteX8" fmla="*/ 0 w 4963885"/>
                <a:gd name="connsiteY8" fmla="*/ 1545772 h 1585257"/>
                <a:gd name="connsiteX0" fmla="*/ 0 w 4963885"/>
                <a:gd name="connsiteY0" fmla="*/ 1545772 h 1585257"/>
                <a:gd name="connsiteX1" fmla="*/ 1088570 w 4963885"/>
                <a:gd name="connsiteY1" fmla="*/ 729343 h 1585257"/>
                <a:gd name="connsiteX2" fmla="*/ 2024742 w 4963885"/>
                <a:gd name="connsiteY2" fmla="*/ 21773 h 1585257"/>
                <a:gd name="connsiteX3" fmla="*/ 2764971 w 4963885"/>
                <a:gd name="connsiteY3" fmla="*/ 0 h 1585257"/>
                <a:gd name="connsiteX4" fmla="*/ 3363685 w 4963885"/>
                <a:gd name="connsiteY4" fmla="*/ 424544 h 1585257"/>
                <a:gd name="connsiteX5" fmla="*/ 4016828 w 4963885"/>
                <a:gd name="connsiteY5" fmla="*/ 870858 h 1585257"/>
                <a:gd name="connsiteX6" fmla="*/ 4963885 w 4963885"/>
                <a:gd name="connsiteY6" fmla="*/ 1534886 h 1585257"/>
                <a:gd name="connsiteX7" fmla="*/ 925285 w 4963885"/>
                <a:gd name="connsiteY7" fmla="*/ 1567544 h 1585257"/>
                <a:gd name="connsiteX8" fmla="*/ 0 w 4963885"/>
                <a:gd name="connsiteY8" fmla="*/ 1545772 h 1585257"/>
                <a:gd name="connsiteX0" fmla="*/ 0 w 4963885"/>
                <a:gd name="connsiteY0" fmla="*/ 1545772 h 1633570"/>
                <a:gd name="connsiteX1" fmla="*/ 1088570 w 4963885"/>
                <a:gd name="connsiteY1" fmla="*/ 729343 h 1633570"/>
                <a:gd name="connsiteX2" fmla="*/ 2024742 w 4963885"/>
                <a:gd name="connsiteY2" fmla="*/ 21773 h 1633570"/>
                <a:gd name="connsiteX3" fmla="*/ 2764971 w 4963885"/>
                <a:gd name="connsiteY3" fmla="*/ 0 h 1633570"/>
                <a:gd name="connsiteX4" fmla="*/ 3363685 w 4963885"/>
                <a:gd name="connsiteY4" fmla="*/ 424544 h 1633570"/>
                <a:gd name="connsiteX5" fmla="*/ 4016828 w 4963885"/>
                <a:gd name="connsiteY5" fmla="*/ 870858 h 1633570"/>
                <a:gd name="connsiteX6" fmla="*/ 4963885 w 4963885"/>
                <a:gd name="connsiteY6" fmla="*/ 1534886 h 1633570"/>
                <a:gd name="connsiteX7" fmla="*/ 0 w 4963885"/>
                <a:gd name="connsiteY7" fmla="*/ 1545772 h 1633570"/>
                <a:gd name="connsiteX0" fmla="*/ 0 w 4963885"/>
                <a:gd name="connsiteY0" fmla="*/ 1545772 h 1603496"/>
                <a:gd name="connsiteX1" fmla="*/ 1088570 w 4963885"/>
                <a:gd name="connsiteY1" fmla="*/ 729343 h 1603496"/>
                <a:gd name="connsiteX2" fmla="*/ 2024742 w 4963885"/>
                <a:gd name="connsiteY2" fmla="*/ 21773 h 1603496"/>
                <a:gd name="connsiteX3" fmla="*/ 2764971 w 4963885"/>
                <a:gd name="connsiteY3" fmla="*/ 0 h 1603496"/>
                <a:gd name="connsiteX4" fmla="*/ 3363685 w 4963885"/>
                <a:gd name="connsiteY4" fmla="*/ 424544 h 1603496"/>
                <a:gd name="connsiteX5" fmla="*/ 4016828 w 4963885"/>
                <a:gd name="connsiteY5" fmla="*/ 870858 h 1603496"/>
                <a:gd name="connsiteX6" fmla="*/ 4963885 w 4963885"/>
                <a:gd name="connsiteY6" fmla="*/ 1534886 h 1603496"/>
                <a:gd name="connsiteX7" fmla="*/ 0 w 4963885"/>
                <a:gd name="connsiteY7" fmla="*/ 1545772 h 1603496"/>
                <a:gd name="connsiteX0" fmla="*/ 0 w 4963885"/>
                <a:gd name="connsiteY0" fmla="*/ 1545772 h 1545772"/>
                <a:gd name="connsiteX1" fmla="*/ 1088570 w 4963885"/>
                <a:gd name="connsiteY1" fmla="*/ 729343 h 1545772"/>
                <a:gd name="connsiteX2" fmla="*/ 2024742 w 4963885"/>
                <a:gd name="connsiteY2" fmla="*/ 21773 h 1545772"/>
                <a:gd name="connsiteX3" fmla="*/ 2764971 w 4963885"/>
                <a:gd name="connsiteY3" fmla="*/ 0 h 1545772"/>
                <a:gd name="connsiteX4" fmla="*/ 3363685 w 4963885"/>
                <a:gd name="connsiteY4" fmla="*/ 424544 h 1545772"/>
                <a:gd name="connsiteX5" fmla="*/ 4016828 w 4963885"/>
                <a:gd name="connsiteY5" fmla="*/ 870858 h 1545772"/>
                <a:gd name="connsiteX6" fmla="*/ 4963885 w 4963885"/>
                <a:gd name="connsiteY6" fmla="*/ 1534886 h 1545772"/>
                <a:gd name="connsiteX7" fmla="*/ 0 w 4963885"/>
                <a:gd name="connsiteY7" fmla="*/ 1545772 h 1545772"/>
                <a:gd name="connsiteX0" fmla="*/ 0 w 4963885"/>
                <a:gd name="connsiteY0" fmla="*/ 1545772 h 1545772"/>
                <a:gd name="connsiteX1" fmla="*/ 1088570 w 4963885"/>
                <a:gd name="connsiteY1" fmla="*/ 729343 h 1545772"/>
                <a:gd name="connsiteX2" fmla="*/ 2024742 w 4963885"/>
                <a:gd name="connsiteY2" fmla="*/ 21773 h 1545772"/>
                <a:gd name="connsiteX3" fmla="*/ 2764971 w 4963885"/>
                <a:gd name="connsiteY3" fmla="*/ 0 h 1545772"/>
                <a:gd name="connsiteX4" fmla="*/ 3363685 w 4963885"/>
                <a:gd name="connsiteY4" fmla="*/ 424544 h 1545772"/>
                <a:gd name="connsiteX5" fmla="*/ 4016828 w 4963885"/>
                <a:gd name="connsiteY5" fmla="*/ 870858 h 1545772"/>
                <a:gd name="connsiteX6" fmla="*/ 4963885 w 4963885"/>
                <a:gd name="connsiteY6" fmla="*/ 1534886 h 1545772"/>
                <a:gd name="connsiteX7" fmla="*/ 0 w 4963885"/>
                <a:gd name="connsiteY7" fmla="*/ 1545772 h 1545772"/>
                <a:gd name="connsiteX0" fmla="*/ 0 w 4963885"/>
                <a:gd name="connsiteY0" fmla="*/ 1545772 h 1545772"/>
                <a:gd name="connsiteX1" fmla="*/ 1088570 w 4963885"/>
                <a:gd name="connsiteY1" fmla="*/ 729343 h 1545772"/>
                <a:gd name="connsiteX2" fmla="*/ 2024742 w 4963885"/>
                <a:gd name="connsiteY2" fmla="*/ 21773 h 1545772"/>
                <a:gd name="connsiteX3" fmla="*/ 2764971 w 4963885"/>
                <a:gd name="connsiteY3" fmla="*/ 0 h 1545772"/>
                <a:gd name="connsiteX4" fmla="*/ 3363685 w 4963885"/>
                <a:gd name="connsiteY4" fmla="*/ 424544 h 1545772"/>
                <a:gd name="connsiteX5" fmla="*/ 4016828 w 4963885"/>
                <a:gd name="connsiteY5" fmla="*/ 870858 h 1545772"/>
                <a:gd name="connsiteX6" fmla="*/ 4963885 w 4963885"/>
                <a:gd name="connsiteY6" fmla="*/ 1534886 h 1545772"/>
                <a:gd name="connsiteX7" fmla="*/ 0 w 4963885"/>
                <a:gd name="connsiteY7" fmla="*/ 1545772 h 1545772"/>
                <a:gd name="connsiteX0" fmla="*/ 753251 w 3934147"/>
                <a:gd name="connsiteY0" fmla="*/ 1538440 h 1538440"/>
                <a:gd name="connsiteX1" fmla="*/ 58832 w 3934147"/>
                <a:gd name="connsiteY1" fmla="*/ 729343 h 1538440"/>
                <a:gd name="connsiteX2" fmla="*/ 995004 w 3934147"/>
                <a:gd name="connsiteY2" fmla="*/ 21773 h 1538440"/>
                <a:gd name="connsiteX3" fmla="*/ 1735233 w 3934147"/>
                <a:gd name="connsiteY3" fmla="*/ 0 h 1538440"/>
                <a:gd name="connsiteX4" fmla="*/ 2333947 w 3934147"/>
                <a:gd name="connsiteY4" fmla="*/ 424544 h 1538440"/>
                <a:gd name="connsiteX5" fmla="*/ 2987090 w 3934147"/>
                <a:gd name="connsiteY5" fmla="*/ 870858 h 1538440"/>
                <a:gd name="connsiteX6" fmla="*/ 3934147 w 3934147"/>
                <a:gd name="connsiteY6" fmla="*/ 1534886 h 1538440"/>
                <a:gd name="connsiteX7" fmla="*/ 753251 w 3934147"/>
                <a:gd name="connsiteY7" fmla="*/ 1538440 h 1538440"/>
                <a:gd name="connsiteX0" fmla="*/ 237852 w 3418748"/>
                <a:gd name="connsiteY0" fmla="*/ 1538440 h 1538440"/>
                <a:gd name="connsiteX1" fmla="*/ 95489 w 3418748"/>
                <a:gd name="connsiteY1" fmla="*/ 641331 h 1538440"/>
                <a:gd name="connsiteX2" fmla="*/ 479605 w 3418748"/>
                <a:gd name="connsiteY2" fmla="*/ 21773 h 1538440"/>
                <a:gd name="connsiteX3" fmla="*/ 1219834 w 3418748"/>
                <a:gd name="connsiteY3" fmla="*/ 0 h 1538440"/>
                <a:gd name="connsiteX4" fmla="*/ 1818548 w 3418748"/>
                <a:gd name="connsiteY4" fmla="*/ 424544 h 1538440"/>
                <a:gd name="connsiteX5" fmla="*/ 2471691 w 3418748"/>
                <a:gd name="connsiteY5" fmla="*/ 870858 h 1538440"/>
                <a:gd name="connsiteX6" fmla="*/ 3418748 w 3418748"/>
                <a:gd name="connsiteY6" fmla="*/ 1534886 h 1538440"/>
                <a:gd name="connsiteX7" fmla="*/ 237852 w 3418748"/>
                <a:gd name="connsiteY7" fmla="*/ 1538440 h 1538440"/>
                <a:gd name="connsiteX0" fmla="*/ 142364 w 3323260"/>
                <a:gd name="connsiteY0" fmla="*/ 1538440 h 1538440"/>
                <a:gd name="connsiteX1" fmla="*/ 1 w 3323260"/>
                <a:gd name="connsiteY1" fmla="*/ 641331 h 1538440"/>
                <a:gd name="connsiteX2" fmla="*/ 384117 w 3323260"/>
                <a:gd name="connsiteY2" fmla="*/ 21773 h 1538440"/>
                <a:gd name="connsiteX3" fmla="*/ 1124346 w 3323260"/>
                <a:gd name="connsiteY3" fmla="*/ 0 h 1538440"/>
                <a:gd name="connsiteX4" fmla="*/ 1723060 w 3323260"/>
                <a:gd name="connsiteY4" fmla="*/ 424544 h 1538440"/>
                <a:gd name="connsiteX5" fmla="*/ 2376203 w 3323260"/>
                <a:gd name="connsiteY5" fmla="*/ 870858 h 1538440"/>
                <a:gd name="connsiteX6" fmla="*/ 3323260 w 3323260"/>
                <a:gd name="connsiteY6" fmla="*/ 1534886 h 1538440"/>
                <a:gd name="connsiteX7" fmla="*/ 142364 w 3323260"/>
                <a:gd name="connsiteY7" fmla="*/ 1538440 h 1538440"/>
                <a:gd name="connsiteX0" fmla="*/ 142364 w 3323260"/>
                <a:gd name="connsiteY0" fmla="*/ 1538440 h 1538440"/>
                <a:gd name="connsiteX1" fmla="*/ 1 w 3323260"/>
                <a:gd name="connsiteY1" fmla="*/ 641331 h 1538440"/>
                <a:gd name="connsiteX2" fmla="*/ 384117 w 3323260"/>
                <a:gd name="connsiteY2" fmla="*/ 21773 h 1538440"/>
                <a:gd name="connsiteX3" fmla="*/ 1124346 w 3323260"/>
                <a:gd name="connsiteY3" fmla="*/ 0 h 1538440"/>
                <a:gd name="connsiteX4" fmla="*/ 1723060 w 3323260"/>
                <a:gd name="connsiteY4" fmla="*/ 424544 h 1538440"/>
                <a:gd name="connsiteX5" fmla="*/ 2376203 w 3323260"/>
                <a:gd name="connsiteY5" fmla="*/ 870858 h 1538440"/>
                <a:gd name="connsiteX6" fmla="*/ 3323260 w 3323260"/>
                <a:gd name="connsiteY6" fmla="*/ 1534886 h 1538440"/>
                <a:gd name="connsiteX7" fmla="*/ 142364 w 3323260"/>
                <a:gd name="connsiteY7" fmla="*/ 1538440 h 1538440"/>
                <a:gd name="connsiteX0" fmla="*/ 142364 w 3323260"/>
                <a:gd name="connsiteY0" fmla="*/ 1542509 h 1542509"/>
                <a:gd name="connsiteX1" fmla="*/ 1 w 3323260"/>
                <a:gd name="connsiteY1" fmla="*/ 645400 h 1542509"/>
                <a:gd name="connsiteX2" fmla="*/ 26027 w 3323260"/>
                <a:gd name="connsiteY2" fmla="*/ 3838 h 1542509"/>
                <a:gd name="connsiteX3" fmla="*/ 1124346 w 3323260"/>
                <a:gd name="connsiteY3" fmla="*/ 4069 h 1542509"/>
                <a:gd name="connsiteX4" fmla="*/ 1723060 w 3323260"/>
                <a:gd name="connsiteY4" fmla="*/ 428613 h 1542509"/>
                <a:gd name="connsiteX5" fmla="*/ 2376203 w 3323260"/>
                <a:gd name="connsiteY5" fmla="*/ 874927 h 1542509"/>
                <a:gd name="connsiteX6" fmla="*/ 3323260 w 3323260"/>
                <a:gd name="connsiteY6" fmla="*/ 1538955 h 1542509"/>
                <a:gd name="connsiteX7" fmla="*/ 142364 w 3323260"/>
                <a:gd name="connsiteY7" fmla="*/ 1542509 h 1542509"/>
                <a:gd name="connsiteX0" fmla="*/ 142364 w 3323260"/>
                <a:gd name="connsiteY0" fmla="*/ 1538671 h 1538671"/>
                <a:gd name="connsiteX1" fmla="*/ 1 w 3323260"/>
                <a:gd name="connsiteY1" fmla="*/ 641562 h 1538671"/>
                <a:gd name="connsiteX2" fmla="*/ 26027 w 3323260"/>
                <a:gd name="connsiteY2" fmla="*/ 0 h 1538671"/>
                <a:gd name="connsiteX3" fmla="*/ 1124346 w 3323260"/>
                <a:gd name="connsiteY3" fmla="*/ 231 h 1538671"/>
                <a:gd name="connsiteX4" fmla="*/ 1723060 w 3323260"/>
                <a:gd name="connsiteY4" fmla="*/ 424775 h 1538671"/>
                <a:gd name="connsiteX5" fmla="*/ 2376203 w 3323260"/>
                <a:gd name="connsiteY5" fmla="*/ 871089 h 1538671"/>
                <a:gd name="connsiteX6" fmla="*/ 3323260 w 3323260"/>
                <a:gd name="connsiteY6" fmla="*/ 1535117 h 1538671"/>
                <a:gd name="connsiteX7" fmla="*/ 142364 w 3323260"/>
                <a:gd name="connsiteY7" fmla="*/ 1538671 h 1538671"/>
                <a:gd name="connsiteX0" fmla="*/ 343790 w 3323260"/>
                <a:gd name="connsiteY0" fmla="*/ 1656018 h 1656018"/>
                <a:gd name="connsiteX1" fmla="*/ 1 w 3323260"/>
                <a:gd name="connsiteY1" fmla="*/ 641562 h 1656018"/>
                <a:gd name="connsiteX2" fmla="*/ 26027 w 3323260"/>
                <a:gd name="connsiteY2" fmla="*/ 0 h 1656018"/>
                <a:gd name="connsiteX3" fmla="*/ 1124346 w 3323260"/>
                <a:gd name="connsiteY3" fmla="*/ 231 h 1656018"/>
                <a:gd name="connsiteX4" fmla="*/ 1723060 w 3323260"/>
                <a:gd name="connsiteY4" fmla="*/ 424775 h 1656018"/>
                <a:gd name="connsiteX5" fmla="*/ 2376203 w 3323260"/>
                <a:gd name="connsiteY5" fmla="*/ 871089 h 1656018"/>
                <a:gd name="connsiteX6" fmla="*/ 3323260 w 3323260"/>
                <a:gd name="connsiteY6" fmla="*/ 1535117 h 1656018"/>
                <a:gd name="connsiteX7" fmla="*/ 343790 w 3323260"/>
                <a:gd name="connsiteY7" fmla="*/ 1656018 h 1656018"/>
                <a:gd name="connsiteX0" fmla="*/ 343790 w 3323260"/>
                <a:gd name="connsiteY0" fmla="*/ 1656018 h 1658269"/>
                <a:gd name="connsiteX1" fmla="*/ 1 w 3323260"/>
                <a:gd name="connsiteY1" fmla="*/ 641562 h 1658269"/>
                <a:gd name="connsiteX2" fmla="*/ 26027 w 3323260"/>
                <a:gd name="connsiteY2" fmla="*/ 0 h 1658269"/>
                <a:gd name="connsiteX3" fmla="*/ 1124346 w 3323260"/>
                <a:gd name="connsiteY3" fmla="*/ 231 h 1658269"/>
                <a:gd name="connsiteX4" fmla="*/ 1723060 w 3323260"/>
                <a:gd name="connsiteY4" fmla="*/ 424775 h 1658269"/>
                <a:gd name="connsiteX5" fmla="*/ 2376203 w 3323260"/>
                <a:gd name="connsiteY5" fmla="*/ 871089 h 1658269"/>
                <a:gd name="connsiteX6" fmla="*/ 3323260 w 3323260"/>
                <a:gd name="connsiteY6" fmla="*/ 1535117 h 1658269"/>
                <a:gd name="connsiteX7" fmla="*/ 343790 w 3323260"/>
                <a:gd name="connsiteY7" fmla="*/ 1656018 h 1658269"/>
                <a:gd name="connsiteX0" fmla="*/ 343790 w 3442624"/>
                <a:gd name="connsiteY0" fmla="*/ 1656018 h 1669254"/>
                <a:gd name="connsiteX1" fmla="*/ 1 w 3442624"/>
                <a:gd name="connsiteY1" fmla="*/ 641562 h 1669254"/>
                <a:gd name="connsiteX2" fmla="*/ 26027 w 3442624"/>
                <a:gd name="connsiteY2" fmla="*/ 0 h 1669254"/>
                <a:gd name="connsiteX3" fmla="*/ 1124346 w 3442624"/>
                <a:gd name="connsiteY3" fmla="*/ 231 h 1669254"/>
                <a:gd name="connsiteX4" fmla="*/ 1723060 w 3442624"/>
                <a:gd name="connsiteY4" fmla="*/ 424775 h 1669254"/>
                <a:gd name="connsiteX5" fmla="*/ 2376203 w 3442624"/>
                <a:gd name="connsiteY5" fmla="*/ 871089 h 1669254"/>
                <a:gd name="connsiteX6" fmla="*/ 3442624 w 3442624"/>
                <a:gd name="connsiteY6" fmla="*/ 1637796 h 1669254"/>
                <a:gd name="connsiteX7" fmla="*/ 343790 w 3442624"/>
                <a:gd name="connsiteY7" fmla="*/ 1656018 h 1669254"/>
                <a:gd name="connsiteX0" fmla="*/ 343790 w 3442624"/>
                <a:gd name="connsiteY0" fmla="*/ 1656018 h 1669254"/>
                <a:gd name="connsiteX1" fmla="*/ 1 w 3442624"/>
                <a:gd name="connsiteY1" fmla="*/ 641562 h 1669254"/>
                <a:gd name="connsiteX2" fmla="*/ 26027 w 3442624"/>
                <a:gd name="connsiteY2" fmla="*/ 0 h 1669254"/>
                <a:gd name="connsiteX3" fmla="*/ 1124346 w 3442624"/>
                <a:gd name="connsiteY3" fmla="*/ 231 h 1669254"/>
                <a:gd name="connsiteX4" fmla="*/ 1723060 w 3442624"/>
                <a:gd name="connsiteY4" fmla="*/ 424775 h 1669254"/>
                <a:gd name="connsiteX5" fmla="*/ 2376203 w 3442624"/>
                <a:gd name="connsiteY5" fmla="*/ 871089 h 1669254"/>
                <a:gd name="connsiteX6" fmla="*/ 3442624 w 3442624"/>
                <a:gd name="connsiteY6" fmla="*/ 1637796 h 1669254"/>
                <a:gd name="connsiteX7" fmla="*/ 343790 w 3442624"/>
                <a:gd name="connsiteY7" fmla="*/ 1656018 h 1669254"/>
                <a:gd name="connsiteX0" fmla="*/ 336330 w 3435164"/>
                <a:gd name="connsiteY0" fmla="*/ 1656018 h 1669254"/>
                <a:gd name="connsiteX1" fmla="*/ 0 w 3435164"/>
                <a:gd name="connsiteY1" fmla="*/ 1169629 h 1669254"/>
                <a:gd name="connsiteX2" fmla="*/ 18567 w 3435164"/>
                <a:gd name="connsiteY2" fmla="*/ 0 h 1669254"/>
                <a:gd name="connsiteX3" fmla="*/ 1116886 w 3435164"/>
                <a:gd name="connsiteY3" fmla="*/ 231 h 1669254"/>
                <a:gd name="connsiteX4" fmla="*/ 1715600 w 3435164"/>
                <a:gd name="connsiteY4" fmla="*/ 424775 h 1669254"/>
                <a:gd name="connsiteX5" fmla="*/ 2368743 w 3435164"/>
                <a:gd name="connsiteY5" fmla="*/ 871089 h 1669254"/>
                <a:gd name="connsiteX6" fmla="*/ 3435164 w 3435164"/>
                <a:gd name="connsiteY6" fmla="*/ 1637796 h 1669254"/>
                <a:gd name="connsiteX7" fmla="*/ 336330 w 3435164"/>
                <a:gd name="connsiteY7" fmla="*/ 1656018 h 1669254"/>
                <a:gd name="connsiteX0" fmla="*/ 339484 w 3438318"/>
                <a:gd name="connsiteY0" fmla="*/ 1656018 h 1669254"/>
                <a:gd name="connsiteX1" fmla="*/ 3154 w 3438318"/>
                <a:gd name="connsiteY1" fmla="*/ 1169629 h 1669254"/>
                <a:gd name="connsiteX2" fmla="*/ 21721 w 3438318"/>
                <a:gd name="connsiteY2" fmla="*/ 0 h 1669254"/>
                <a:gd name="connsiteX3" fmla="*/ 1120040 w 3438318"/>
                <a:gd name="connsiteY3" fmla="*/ 231 h 1669254"/>
                <a:gd name="connsiteX4" fmla="*/ 1718754 w 3438318"/>
                <a:gd name="connsiteY4" fmla="*/ 424775 h 1669254"/>
                <a:gd name="connsiteX5" fmla="*/ 2371897 w 3438318"/>
                <a:gd name="connsiteY5" fmla="*/ 871089 h 1669254"/>
                <a:gd name="connsiteX6" fmla="*/ 3438318 w 3438318"/>
                <a:gd name="connsiteY6" fmla="*/ 1637796 h 1669254"/>
                <a:gd name="connsiteX7" fmla="*/ 339484 w 3438318"/>
                <a:gd name="connsiteY7" fmla="*/ 1656018 h 1669254"/>
                <a:gd name="connsiteX0" fmla="*/ 336913 w 3435747"/>
                <a:gd name="connsiteY0" fmla="*/ 1656018 h 1669254"/>
                <a:gd name="connsiteX1" fmla="*/ 583 w 3435747"/>
                <a:gd name="connsiteY1" fmla="*/ 1169629 h 1669254"/>
                <a:gd name="connsiteX2" fmla="*/ 19150 w 3435747"/>
                <a:gd name="connsiteY2" fmla="*/ 0 h 1669254"/>
                <a:gd name="connsiteX3" fmla="*/ 1117469 w 3435747"/>
                <a:gd name="connsiteY3" fmla="*/ 231 h 1669254"/>
                <a:gd name="connsiteX4" fmla="*/ 1716183 w 3435747"/>
                <a:gd name="connsiteY4" fmla="*/ 424775 h 1669254"/>
                <a:gd name="connsiteX5" fmla="*/ 2369326 w 3435747"/>
                <a:gd name="connsiteY5" fmla="*/ 871089 h 1669254"/>
                <a:gd name="connsiteX6" fmla="*/ 3435747 w 3435747"/>
                <a:gd name="connsiteY6" fmla="*/ 1637796 h 1669254"/>
                <a:gd name="connsiteX7" fmla="*/ 336913 w 3435747"/>
                <a:gd name="connsiteY7" fmla="*/ 1656018 h 1669254"/>
                <a:gd name="connsiteX0" fmla="*/ 336680 w 3435514"/>
                <a:gd name="connsiteY0" fmla="*/ 1656018 h 1669254"/>
                <a:gd name="connsiteX1" fmla="*/ 350 w 3435514"/>
                <a:gd name="connsiteY1" fmla="*/ 1169629 h 1669254"/>
                <a:gd name="connsiteX2" fmla="*/ 18917 w 3435514"/>
                <a:gd name="connsiteY2" fmla="*/ 0 h 1669254"/>
                <a:gd name="connsiteX3" fmla="*/ 1117236 w 3435514"/>
                <a:gd name="connsiteY3" fmla="*/ 231 h 1669254"/>
                <a:gd name="connsiteX4" fmla="*/ 1715950 w 3435514"/>
                <a:gd name="connsiteY4" fmla="*/ 424775 h 1669254"/>
                <a:gd name="connsiteX5" fmla="*/ 2369093 w 3435514"/>
                <a:gd name="connsiteY5" fmla="*/ 871089 h 1669254"/>
                <a:gd name="connsiteX6" fmla="*/ 3435514 w 3435514"/>
                <a:gd name="connsiteY6" fmla="*/ 1637796 h 1669254"/>
                <a:gd name="connsiteX7" fmla="*/ 336680 w 3435514"/>
                <a:gd name="connsiteY7" fmla="*/ 1656018 h 1669254"/>
                <a:gd name="connsiteX0" fmla="*/ 336613 w 3435447"/>
                <a:gd name="connsiteY0" fmla="*/ 1656018 h 1669254"/>
                <a:gd name="connsiteX1" fmla="*/ 283 w 3435447"/>
                <a:gd name="connsiteY1" fmla="*/ 1169629 h 1669254"/>
                <a:gd name="connsiteX2" fmla="*/ 18850 w 3435447"/>
                <a:gd name="connsiteY2" fmla="*/ 0 h 1669254"/>
                <a:gd name="connsiteX3" fmla="*/ 1117169 w 3435447"/>
                <a:gd name="connsiteY3" fmla="*/ 231 h 1669254"/>
                <a:gd name="connsiteX4" fmla="*/ 1715883 w 3435447"/>
                <a:gd name="connsiteY4" fmla="*/ 424775 h 1669254"/>
                <a:gd name="connsiteX5" fmla="*/ 2369026 w 3435447"/>
                <a:gd name="connsiteY5" fmla="*/ 871089 h 1669254"/>
                <a:gd name="connsiteX6" fmla="*/ 3435447 w 3435447"/>
                <a:gd name="connsiteY6" fmla="*/ 1637796 h 1669254"/>
                <a:gd name="connsiteX7" fmla="*/ 336613 w 3435447"/>
                <a:gd name="connsiteY7" fmla="*/ 1656018 h 1669254"/>
                <a:gd name="connsiteX0" fmla="*/ 336340 w 3435174"/>
                <a:gd name="connsiteY0" fmla="*/ 1656018 h 1669254"/>
                <a:gd name="connsiteX1" fmla="*/ 10 w 3435174"/>
                <a:gd name="connsiteY1" fmla="*/ 1169629 h 1669254"/>
                <a:gd name="connsiteX2" fmla="*/ 18577 w 3435174"/>
                <a:gd name="connsiteY2" fmla="*/ 0 h 1669254"/>
                <a:gd name="connsiteX3" fmla="*/ 1116896 w 3435174"/>
                <a:gd name="connsiteY3" fmla="*/ 231 h 1669254"/>
                <a:gd name="connsiteX4" fmla="*/ 1715610 w 3435174"/>
                <a:gd name="connsiteY4" fmla="*/ 424775 h 1669254"/>
                <a:gd name="connsiteX5" fmla="*/ 2368753 w 3435174"/>
                <a:gd name="connsiteY5" fmla="*/ 871089 h 1669254"/>
                <a:gd name="connsiteX6" fmla="*/ 3435174 w 3435174"/>
                <a:gd name="connsiteY6" fmla="*/ 1637796 h 1669254"/>
                <a:gd name="connsiteX7" fmla="*/ 336340 w 3435174"/>
                <a:gd name="connsiteY7" fmla="*/ 1656018 h 1669254"/>
                <a:gd name="connsiteX0" fmla="*/ 336342 w 3435176"/>
                <a:gd name="connsiteY0" fmla="*/ 1656018 h 1669254"/>
                <a:gd name="connsiteX1" fmla="*/ 12 w 3435176"/>
                <a:gd name="connsiteY1" fmla="*/ 1169629 h 1669254"/>
                <a:gd name="connsiteX2" fmla="*/ 18579 w 3435176"/>
                <a:gd name="connsiteY2" fmla="*/ 0 h 1669254"/>
                <a:gd name="connsiteX3" fmla="*/ 1116898 w 3435176"/>
                <a:gd name="connsiteY3" fmla="*/ 231 h 1669254"/>
                <a:gd name="connsiteX4" fmla="*/ 1715612 w 3435176"/>
                <a:gd name="connsiteY4" fmla="*/ 424775 h 1669254"/>
                <a:gd name="connsiteX5" fmla="*/ 2368755 w 3435176"/>
                <a:gd name="connsiteY5" fmla="*/ 871089 h 1669254"/>
                <a:gd name="connsiteX6" fmla="*/ 3435176 w 3435176"/>
                <a:gd name="connsiteY6" fmla="*/ 1637796 h 1669254"/>
                <a:gd name="connsiteX7" fmla="*/ 336342 w 3435176"/>
                <a:gd name="connsiteY7" fmla="*/ 1656018 h 1669254"/>
                <a:gd name="connsiteX0" fmla="*/ 336342 w 3435176"/>
                <a:gd name="connsiteY0" fmla="*/ 1656018 h 1660790"/>
                <a:gd name="connsiteX1" fmla="*/ 12 w 3435176"/>
                <a:gd name="connsiteY1" fmla="*/ 1169629 h 1660790"/>
                <a:gd name="connsiteX2" fmla="*/ 18579 w 3435176"/>
                <a:gd name="connsiteY2" fmla="*/ 0 h 1660790"/>
                <a:gd name="connsiteX3" fmla="*/ 1116898 w 3435176"/>
                <a:gd name="connsiteY3" fmla="*/ 231 h 1660790"/>
                <a:gd name="connsiteX4" fmla="*/ 1715612 w 3435176"/>
                <a:gd name="connsiteY4" fmla="*/ 424775 h 1660790"/>
                <a:gd name="connsiteX5" fmla="*/ 2368755 w 3435176"/>
                <a:gd name="connsiteY5" fmla="*/ 871089 h 1660790"/>
                <a:gd name="connsiteX6" fmla="*/ 3435176 w 3435176"/>
                <a:gd name="connsiteY6" fmla="*/ 1637796 h 1660790"/>
                <a:gd name="connsiteX7" fmla="*/ 336342 w 3435176"/>
                <a:gd name="connsiteY7" fmla="*/ 1656018 h 1660790"/>
                <a:gd name="connsiteX0" fmla="*/ 336342 w 3435176"/>
                <a:gd name="connsiteY0" fmla="*/ 1949157 h 1953929"/>
                <a:gd name="connsiteX1" fmla="*/ 12 w 3435176"/>
                <a:gd name="connsiteY1" fmla="*/ 1462768 h 1953929"/>
                <a:gd name="connsiteX2" fmla="*/ 18579 w 3435176"/>
                <a:gd name="connsiteY2" fmla="*/ 293139 h 1953929"/>
                <a:gd name="connsiteX3" fmla="*/ 624525 w 3435176"/>
                <a:gd name="connsiteY3" fmla="*/ 0 h 1953929"/>
                <a:gd name="connsiteX4" fmla="*/ 1715612 w 3435176"/>
                <a:gd name="connsiteY4" fmla="*/ 717914 h 1953929"/>
                <a:gd name="connsiteX5" fmla="*/ 2368755 w 3435176"/>
                <a:gd name="connsiteY5" fmla="*/ 1164228 h 1953929"/>
                <a:gd name="connsiteX6" fmla="*/ 3435176 w 3435176"/>
                <a:gd name="connsiteY6" fmla="*/ 1930935 h 1953929"/>
                <a:gd name="connsiteX7" fmla="*/ 336342 w 3435176"/>
                <a:gd name="connsiteY7" fmla="*/ 1949157 h 1953929"/>
                <a:gd name="connsiteX0" fmla="*/ 336342 w 3435176"/>
                <a:gd name="connsiteY0" fmla="*/ 1949388 h 1954160"/>
                <a:gd name="connsiteX1" fmla="*/ 12 w 3435176"/>
                <a:gd name="connsiteY1" fmla="*/ 1462999 h 1954160"/>
                <a:gd name="connsiteX2" fmla="*/ 11119 w 3435176"/>
                <a:gd name="connsiteY2" fmla="*/ 0 h 1954160"/>
                <a:gd name="connsiteX3" fmla="*/ 624525 w 3435176"/>
                <a:gd name="connsiteY3" fmla="*/ 231 h 1954160"/>
                <a:gd name="connsiteX4" fmla="*/ 1715612 w 3435176"/>
                <a:gd name="connsiteY4" fmla="*/ 718145 h 1954160"/>
                <a:gd name="connsiteX5" fmla="*/ 2368755 w 3435176"/>
                <a:gd name="connsiteY5" fmla="*/ 1164459 h 1954160"/>
                <a:gd name="connsiteX6" fmla="*/ 3435176 w 3435176"/>
                <a:gd name="connsiteY6" fmla="*/ 1931166 h 1954160"/>
                <a:gd name="connsiteX7" fmla="*/ 336342 w 3435176"/>
                <a:gd name="connsiteY7" fmla="*/ 1949388 h 1954160"/>
                <a:gd name="connsiteX0" fmla="*/ 336342 w 3437638"/>
                <a:gd name="connsiteY0" fmla="*/ 1949388 h 1989683"/>
                <a:gd name="connsiteX1" fmla="*/ 12 w 3437638"/>
                <a:gd name="connsiteY1" fmla="*/ 1462999 h 1989683"/>
                <a:gd name="connsiteX2" fmla="*/ 11119 w 3437638"/>
                <a:gd name="connsiteY2" fmla="*/ 0 h 1989683"/>
                <a:gd name="connsiteX3" fmla="*/ 624525 w 3437638"/>
                <a:gd name="connsiteY3" fmla="*/ 231 h 1989683"/>
                <a:gd name="connsiteX4" fmla="*/ 1715612 w 3437638"/>
                <a:gd name="connsiteY4" fmla="*/ 718145 h 1989683"/>
                <a:gd name="connsiteX5" fmla="*/ 2368755 w 3437638"/>
                <a:gd name="connsiteY5" fmla="*/ 1164459 h 1989683"/>
                <a:gd name="connsiteX6" fmla="*/ 3435176 w 3437638"/>
                <a:gd name="connsiteY6" fmla="*/ 1931166 h 1989683"/>
                <a:gd name="connsiteX7" fmla="*/ 2586430 w 3437638"/>
                <a:gd name="connsiteY7" fmla="*/ 1938281 h 1989683"/>
                <a:gd name="connsiteX8" fmla="*/ 336342 w 3437638"/>
                <a:gd name="connsiteY8" fmla="*/ 1949388 h 1989683"/>
                <a:gd name="connsiteX0" fmla="*/ 343803 w 3437638"/>
                <a:gd name="connsiteY0" fmla="*/ 1934719 h 1989683"/>
                <a:gd name="connsiteX1" fmla="*/ 12 w 3437638"/>
                <a:gd name="connsiteY1" fmla="*/ 1462999 h 1989683"/>
                <a:gd name="connsiteX2" fmla="*/ 11119 w 3437638"/>
                <a:gd name="connsiteY2" fmla="*/ 0 h 1989683"/>
                <a:gd name="connsiteX3" fmla="*/ 624525 w 3437638"/>
                <a:gd name="connsiteY3" fmla="*/ 231 h 1989683"/>
                <a:gd name="connsiteX4" fmla="*/ 1715612 w 3437638"/>
                <a:gd name="connsiteY4" fmla="*/ 718145 h 1989683"/>
                <a:gd name="connsiteX5" fmla="*/ 2368755 w 3437638"/>
                <a:gd name="connsiteY5" fmla="*/ 1164459 h 1989683"/>
                <a:gd name="connsiteX6" fmla="*/ 3435176 w 3437638"/>
                <a:gd name="connsiteY6" fmla="*/ 1931166 h 1989683"/>
                <a:gd name="connsiteX7" fmla="*/ 2586430 w 3437638"/>
                <a:gd name="connsiteY7" fmla="*/ 1938281 h 1989683"/>
                <a:gd name="connsiteX8" fmla="*/ 343803 w 3437638"/>
                <a:gd name="connsiteY8" fmla="*/ 1934719 h 1989683"/>
                <a:gd name="connsiteX0" fmla="*/ 343803 w 3437638"/>
                <a:gd name="connsiteY0" fmla="*/ 1934719 h 1989683"/>
                <a:gd name="connsiteX1" fmla="*/ 12 w 3437638"/>
                <a:gd name="connsiteY1" fmla="*/ 1462999 h 1989683"/>
                <a:gd name="connsiteX2" fmla="*/ 11119 w 3437638"/>
                <a:gd name="connsiteY2" fmla="*/ 0 h 1989683"/>
                <a:gd name="connsiteX3" fmla="*/ 624525 w 3437638"/>
                <a:gd name="connsiteY3" fmla="*/ 231 h 1989683"/>
                <a:gd name="connsiteX4" fmla="*/ 1715612 w 3437638"/>
                <a:gd name="connsiteY4" fmla="*/ 718145 h 1989683"/>
                <a:gd name="connsiteX5" fmla="*/ 2368755 w 3437638"/>
                <a:gd name="connsiteY5" fmla="*/ 1164459 h 1989683"/>
                <a:gd name="connsiteX6" fmla="*/ 3435176 w 3437638"/>
                <a:gd name="connsiteY6" fmla="*/ 1931166 h 1989683"/>
                <a:gd name="connsiteX7" fmla="*/ 2586430 w 3437638"/>
                <a:gd name="connsiteY7" fmla="*/ 1938281 h 1989683"/>
                <a:gd name="connsiteX8" fmla="*/ 343803 w 3437638"/>
                <a:gd name="connsiteY8" fmla="*/ 1934719 h 1989683"/>
                <a:gd name="connsiteX0" fmla="*/ 343803 w 3437433"/>
                <a:gd name="connsiteY0" fmla="*/ 1934719 h 1991736"/>
                <a:gd name="connsiteX1" fmla="*/ 12 w 3437433"/>
                <a:gd name="connsiteY1" fmla="*/ 1462999 h 1991736"/>
                <a:gd name="connsiteX2" fmla="*/ 11119 w 3437433"/>
                <a:gd name="connsiteY2" fmla="*/ 0 h 1991736"/>
                <a:gd name="connsiteX3" fmla="*/ 624525 w 3437433"/>
                <a:gd name="connsiteY3" fmla="*/ 231 h 1991736"/>
                <a:gd name="connsiteX4" fmla="*/ 1715612 w 3437433"/>
                <a:gd name="connsiteY4" fmla="*/ 718145 h 1991736"/>
                <a:gd name="connsiteX5" fmla="*/ 2368755 w 3437433"/>
                <a:gd name="connsiteY5" fmla="*/ 1164459 h 1991736"/>
                <a:gd name="connsiteX6" fmla="*/ 3435176 w 3437433"/>
                <a:gd name="connsiteY6" fmla="*/ 1931166 h 1991736"/>
                <a:gd name="connsiteX7" fmla="*/ 2549129 w 3437433"/>
                <a:gd name="connsiteY7" fmla="*/ 1945615 h 1991736"/>
                <a:gd name="connsiteX8" fmla="*/ 343803 w 3437433"/>
                <a:gd name="connsiteY8" fmla="*/ 1934719 h 1991736"/>
                <a:gd name="connsiteX0" fmla="*/ 343803 w 3437433"/>
                <a:gd name="connsiteY0" fmla="*/ 1956722 h 1991736"/>
                <a:gd name="connsiteX1" fmla="*/ 12 w 3437433"/>
                <a:gd name="connsiteY1" fmla="*/ 1462999 h 1991736"/>
                <a:gd name="connsiteX2" fmla="*/ 11119 w 3437433"/>
                <a:gd name="connsiteY2" fmla="*/ 0 h 1991736"/>
                <a:gd name="connsiteX3" fmla="*/ 624525 w 3437433"/>
                <a:gd name="connsiteY3" fmla="*/ 231 h 1991736"/>
                <a:gd name="connsiteX4" fmla="*/ 1715612 w 3437433"/>
                <a:gd name="connsiteY4" fmla="*/ 718145 h 1991736"/>
                <a:gd name="connsiteX5" fmla="*/ 2368755 w 3437433"/>
                <a:gd name="connsiteY5" fmla="*/ 1164459 h 1991736"/>
                <a:gd name="connsiteX6" fmla="*/ 3435176 w 3437433"/>
                <a:gd name="connsiteY6" fmla="*/ 1931166 h 1991736"/>
                <a:gd name="connsiteX7" fmla="*/ 2549129 w 3437433"/>
                <a:gd name="connsiteY7" fmla="*/ 1945615 h 1991736"/>
                <a:gd name="connsiteX8" fmla="*/ 343803 w 3437433"/>
                <a:gd name="connsiteY8" fmla="*/ 1956722 h 1991736"/>
                <a:gd name="connsiteX0" fmla="*/ 343803 w 3437433"/>
                <a:gd name="connsiteY0" fmla="*/ 1963825 h 1998839"/>
                <a:gd name="connsiteX1" fmla="*/ 12 w 3437433"/>
                <a:gd name="connsiteY1" fmla="*/ 1470102 h 1998839"/>
                <a:gd name="connsiteX2" fmla="*/ 11119 w 3437433"/>
                <a:gd name="connsiteY2" fmla="*/ 7103 h 1998839"/>
                <a:gd name="connsiteX3" fmla="*/ 617065 w 3437433"/>
                <a:gd name="connsiteY3" fmla="*/ 0 h 1998839"/>
                <a:gd name="connsiteX4" fmla="*/ 1715612 w 3437433"/>
                <a:gd name="connsiteY4" fmla="*/ 725248 h 1998839"/>
                <a:gd name="connsiteX5" fmla="*/ 2368755 w 3437433"/>
                <a:gd name="connsiteY5" fmla="*/ 1171562 h 1998839"/>
                <a:gd name="connsiteX6" fmla="*/ 3435176 w 3437433"/>
                <a:gd name="connsiteY6" fmla="*/ 1938269 h 1998839"/>
                <a:gd name="connsiteX7" fmla="*/ 2549129 w 3437433"/>
                <a:gd name="connsiteY7" fmla="*/ 1952718 h 1998839"/>
                <a:gd name="connsiteX8" fmla="*/ 343803 w 3437433"/>
                <a:gd name="connsiteY8" fmla="*/ 1963825 h 1998839"/>
                <a:gd name="connsiteX0" fmla="*/ 343803 w 2988943"/>
                <a:gd name="connsiteY0" fmla="*/ 1963825 h 1963825"/>
                <a:gd name="connsiteX1" fmla="*/ 12 w 2988943"/>
                <a:gd name="connsiteY1" fmla="*/ 1470102 h 1963825"/>
                <a:gd name="connsiteX2" fmla="*/ 11119 w 2988943"/>
                <a:gd name="connsiteY2" fmla="*/ 7103 h 1963825"/>
                <a:gd name="connsiteX3" fmla="*/ 617065 w 2988943"/>
                <a:gd name="connsiteY3" fmla="*/ 0 h 1963825"/>
                <a:gd name="connsiteX4" fmla="*/ 1715612 w 2988943"/>
                <a:gd name="connsiteY4" fmla="*/ 725248 h 1963825"/>
                <a:gd name="connsiteX5" fmla="*/ 2368755 w 2988943"/>
                <a:gd name="connsiteY5" fmla="*/ 1171562 h 1963825"/>
                <a:gd name="connsiteX6" fmla="*/ 2965185 w 2988943"/>
                <a:gd name="connsiteY6" fmla="*/ 1644898 h 1963825"/>
                <a:gd name="connsiteX7" fmla="*/ 2549129 w 2988943"/>
                <a:gd name="connsiteY7" fmla="*/ 1952718 h 1963825"/>
                <a:gd name="connsiteX8" fmla="*/ 343803 w 2988943"/>
                <a:gd name="connsiteY8" fmla="*/ 1963825 h 1963825"/>
                <a:gd name="connsiteX0" fmla="*/ 343803 w 2975866"/>
                <a:gd name="connsiteY0" fmla="*/ 1963825 h 1963825"/>
                <a:gd name="connsiteX1" fmla="*/ 12 w 2975866"/>
                <a:gd name="connsiteY1" fmla="*/ 1470102 h 1963825"/>
                <a:gd name="connsiteX2" fmla="*/ 11119 w 2975866"/>
                <a:gd name="connsiteY2" fmla="*/ 7103 h 1963825"/>
                <a:gd name="connsiteX3" fmla="*/ 617065 w 2975866"/>
                <a:gd name="connsiteY3" fmla="*/ 0 h 1963825"/>
                <a:gd name="connsiteX4" fmla="*/ 1715612 w 2975866"/>
                <a:gd name="connsiteY4" fmla="*/ 725248 h 1963825"/>
                <a:gd name="connsiteX5" fmla="*/ 2368755 w 2975866"/>
                <a:gd name="connsiteY5" fmla="*/ 1171562 h 1963825"/>
                <a:gd name="connsiteX6" fmla="*/ 2965185 w 2975866"/>
                <a:gd name="connsiteY6" fmla="*/ 1644898 h 1963825"/>
                <a:gd name="connsiteX7" fmla="*/ 2549129 w 2975866"/>
                <a:gd name="connsiteY7" fmla="*/ 1952718 h 1963825"/>
                <a:gd name="connsiteX8" fmla="*/ 343803 w 2975866"/>
                <a:gd name="connsiteY8" fmla="*/ 1963825 h 1963825"/>
                <a:gd name="connsiteX0" fmla="*/ 343803 w 2965424"/>
                <a:gd name="connsiteY0" fmla="*/ 1963825 h 1963825"/>
                <a:gd name="connsiteX1" fmla="*/ 12 w 2965424"/>
                <a:gd name="connsiteY1" fmla="*/ 1470102 h 1963825"/>
                <a:gd name="connsiteX2" fmla="*/ 11119 w 2965424"/>
                <a:gd name="connsiteY2" fmla="*/ 7103 h 1963825"/>
                <a:gd name="connsiteX3" fmla="*/ 617065 w 2965424"/>
                <a:gd name="connsiteY3" fmla="*/ 0 h 1963825"/>
                <a:gd name="connsiteX4" fmla="*/ 1715612 w 2965424"/>
                <a:gd name="connsiteY4" fmla="*/ 725248 h 1963825"/>
                <a:gd name="connsiteX5" fmla="*/ 2368755 w 2965424"/>
                <a:gd name="connsiteY5" fmla="*/ 1171562 h 1963825"/>
                <a:gd name="connsiteX6" fmla="*/ 2965185 w 2965424"/>
                <a:gd name="connsiteY6" fmla="*/ 1644898 h 1963825"/>
                <a:gd name="connsiteX7" fmla="*/ 2549129 w 2965424"/>
                <a:gd name="connsiteY7" fmla="*/ 1952718 h 1963825"/>
                <a:gd name="connsiteX8" fmla="*/ 343803 w 2965424"/>
                <a:gd name="connsiteY8" fmla="*/ 1963825 h 1963825"/>
                <a:gd name="connsiteX0" fmla="*/ 343803 w 2935654"/>
                <a:gd name="connsiteY0" fmla="*/ 1963825 h 1963825"/>
                <a:gd name="connsiteX1" fmla="*/ 12 w 2935654"/>
                <a:gd name="connsiteY1" fmla="*/ 1470102 h 1963825"/>
                <a:gd name="connsiteX2" fmla="*/ 11119 w 2935654"/>
                <a:gd name="connsiteY2" fmla="*/ 7103 h 1963825"/>
                <a:gd name="connsiteX3" fmla="*/ 617065 w 2935654"/>
                <a:gd name="connsiteY3" fmla="*/ 0 h 1963825"/>
                <a:gd name="connsiteX4" fmla="*/ 1715612 w 2935654"/>
                <a:gd name="connsiteY4" fmla="*/ 725248 h 1963825"/>
                <a:gd name="connsiteX5" fmla="*/ 2368755 w 2935654"/>
                <a:gd name="connsiteY5" fmla="*/ 1171562 h 1963825"/>
                <a:gd name="connsiteX6" fmla="*/ 2935344 w 2935654"/>
                <a:gd name="connsiteY6" fmla="*/ 1637564 h 1963825"/>
                <a:gd name="connsiteX7" fmla="*/ 2549129 w 2935654"/>
                <a:gd name="connsiteY7" fmla="*/ 1952718 h 1963825"/>
                <a:gd name="connsiteX8" fmla="*/ 343803 w 2935654"/>
                <a:gd name="connsiteY8" fmla="*/ 1963825 h 1963825"/>
                <a:gd name="connsiteX0" fmla="*/ 343803 w 2935654"/>
                <a:gd name="connsiteY0" fmla="*/ 1963825 h 1963825"/>
                <a:gd name="connsiteX1" fmla="*/ 12 w 2935654"/>
                <a:gd name="connsiteY1" fmla="*/ 1470102 h 1963825"/>
                <a:gd name="connsiteX2" fmla="*/ 11119 w 2935654"/>
                <a:gd name="connsiteY2" fmla="*/ 7103 h 1963825"/>
                <a:gd name="connsiteX3" fmla="*/ 617065 w 2935654"/>
                <a:gd name="connsiteY3" fmla="*/ 0 h 1963825"/>
                <a:gd name="connsiteX4" fmla="*/ 1715612 w 2935654"/>
                <a:gd name="connsiteY4" fmla="*/ 725248 h 1963825"/>
                <a:gd name="connsiteX5" fmla="*/ 2368755 w 2935654"/>
                <a:gd name="connsiteY5" fmla="*/ 1171562 h 1963825"/>
                <a:gd name="connsiteX6" fmla="*/ 2935344 w 2935654"/>
                <a:gd name="connsiteY6" fmla="*/ 1637564 h 1963825"/>
                <a:gd name="connsiteX7" fmla="*/ 2549129 w 2935654"/>
                <a:gd name="connsiteY7" fmla="*/ 1952718 h 1963825"/>
                <a:gd name="connsiteX8" fmla="*/ 343803 w 2935654"/>
                <a:gd name="connsiteY8" fmla="*/ 1963825 h 1963825"/>
                <a:gd name="connsiteX0" fmla="*/ 343803 w 2935654"/>
                <a:gd name="connsiteY0" fmla="*/ 1963825 h 1963825"/>
                <a:gd name="connsiteX1" fmla="*/ 12 w 2935654"/>
                <a:gd name="connsiteY1" fmla="*/ 1470102 h 1963825"/>
                <a:gd name="connsiteX2" fmla="*/ 11119 w 2935654"/>
                <a:gd name="connsiteY2" fmla="*/ 7103 h 1963825"/>
                <a:gd name="connsiteX3" fmla="*/ 617065 w 2935654"/>
                <a:gd name="connsiteY3" fmla="*/ 0 h 1963825"/>
                <a:gd name="connsiteX4" fmla="*/ 1715612 w 2935654"/>
                <a:gd name="connsiteY4" fmla="*/ 725248 h 1963825"/>
                <a:gd name="connsiteX5" fmla="*/ 2174791 w 2935654"/>
                <a:gd name="connsiteY5" fmla="*/ 1068882 h 1963825"/>
                <a:gd name="connsiteX6" fmla="*/ 2935344 w 2935654"/>
                <a:gd name="connsiteY6" fmla="*/ 1637564 h 1963825"/>
                <a:gd name="connsiteX7" fmla="*/ 2549129 w 2935654"/>
                <a:gd name="connsiteY7" fmla="*/ 1952718 h 1963825"/>
                <a:gd name="connsiteX8" fmla="*/ 343803 w 2935654"/>
                <a:gd name="connsiteY8" fmla="*/ 1963825 h 1963825"/>
                <a:gd name="connsiteX0" fmla="*/ 343803 w 2935654"/>
                <a:gd name="connsiteY0" fmla="*/ 1963825 h 1963825"/>
                <a:gd name="connsiteX1" fmla="*/ 12 w 2935654"/>
                <a:gd name="connsiteY1" fmla="*/ 1470102 h 1963825"/>
                <a:gd name="connsiteX2" fmla="*/ 11119 w 2935654"/>
                <a:gd name="connsiteY2" fmla="*/ 7103 h 1963825"/>
                <a:gd name="connsiteX3" fmla="*/ 617065 w 2935654"/>
                <a:gd name="connsiteY3" fmla="*/ 0 h 1963825"/>
                <a:gd name="connsiteX4" fmla="*/ 1715612 w 2935654"/>
                <a:gd name="connsiteY4" fmla="*/ 725248 h 1963825"/>
                <a:gd name="connsiteX5" fmla="*/ 2935344 w 2935654"/>
                <a:gd name="connsiteY5" fmla="*/ 1637564 h 1963825"/>
                <a:gd name="connsiteX6" fmla="*/ 2549129 w 2935654"/>
                <a:gd name="connsiteY6" fmla="*/ 1952718 h 1963825"/>
                <a:gd name="connsiteX7" fmla="*/ 343803 w 2935654"/>
                <a:gd name="connsiteY7" fmla="*/ 1963825 h 1963825"/>
                <a:gd name="connsiteX0" fmla="*/ 343803 w 2935654"/>
                <a:gd name="connsiteY0" fmla="*/ 1963825 h 1963825"/>
                <a:gd name="connsiteX1" fmla="*/ 12 w 2935654"/>
                <a:gd name="connsiteY1" fmla="*/ 1470102 h 1963825"/>
                <a:gd name="connsiteX2" fmla="*/ 11119 w 2935654"/>
                <a:gd name="connsiteY2" fmla="*/ 7103 h 1963825"/>
                <a:gd name="connsiteX3" fmla="*/ 617065 w 2935654"/>
                <a:gd name="connsiteY3" fmla="*/ 0 h 1963825"/>
                <a:gd name="connsiteX4" fmla="*/ 2935344 w 2935654"/>
                <a:gd name="connsiteY4" fmla="*/ 1637564 h 1963825"/>
                <a:gd name="connsiteX5" fmla="*/ 2549129 w 2935654"/>
                <a:gd name="connsiteY5" fmla="*/ 1952718 h 1963825"/>
                <a:gd name="connsiteX6" fmla="*/ 343803 w 2935654"/>
                <a:gd name="connsiteY6" fmla="*/ 1963825 h 1963825"/>
                <a:gd name="connsiteX0" fmla="*/ 343803 w 2957978"/>
                <a:gd name="connsiteY0" fmla="*/ 1963825 h 1963825"/>
                <a:gd name="connsiteX1" fmla="*/ 12 w 2957978"/>
                <a:gd name="connsiteY1" fmla="*/ 1470102 h 1963825"/>
                <a:gd name="connsiteX2" fmla="*/ 11119 w 2957978"/>
                <a:gd name="connsiteY2" fmla="*/ 7103 h 1963825"/>
                <a:gd name="connsiteX3" fmla="*/ 617065 w 2957978"/>
                <a:gd name="connsiteY3" fmla="*/ 0 h 1963825"/>
                <a:gd name="connsiteX4" fmla="*/ 2957724 w 2957978"/>
                <a:gd name="connsiteY4" fmla="*/ 1608227 h 1963825"/>
                <a:gd name="connsiteX5" fmla="*/ 2549129 w 2957978"/>
                <a:gd name="connsiteY5" fmla="*/ 1952718 h 1963825"/>
                <a:gd name="connsiteX6" fmla="*/ 343803 w 2957978"/>
                <a:gd name="connsiteY6" fmla="*/ 1963825 h 1963825"/>
                <a:gd name="connsiteX0" fmla="*/ 343803 w 2935654"/>
                <a:gd name="connsiteY0" fmla="*/ 1963825 h 1963825"/>
                <a:gd name="connsiteX1" fmla="*/ 12 w 2935654"/>
                <a:gd name="connsiteY1" fmla="*/ 1470102 h 1963825"/>
                <a:gd name="connsiteX2" fmla="*/ 11119 w 2935654"/>
                <a:gd name="connsiteY2" fmla="*/ 7103 h 1963825"/>
                <a:gd name="connsiteX3" fmla="*/ 617065 w 2935654"/>
                <a:gd name="connsiteY3" fmla="*/ 0 h 1963825"/>
                <a:gd name="connsiteX4" fmla="*/ 2935344 w 2935654"/>
                <a:gd name="connsiteY4" fmla="*/ 1600893 h 1963825"/>
                <a:gd name="connsiteX5" fmla="*/ 2549129 w 2935654"/>
                <a:gd name="connsiteY5" fmla="*/ 1952718 h 1963825"/>
                <a:gd name="connsiteX6" fmla="*/ 343803 w 2935654"/>
                <a:gd name="connsiteY6" fmla="*/ 1963825 h 1963825"/>
                <a:gd name="connsiteX0" fmla="*/ 343803 w 2957978"/>
                <a:gd name="connsiteY0" fmla="*/ 1963825 h 1963825"/>
                <a:gd name="connsiteX1" fmla="*/ 12 w 2957978"/>
                <a:gd name="connsiteY1" fmla="*/ 1470102 h 1963825"/>
                <a:gd name="connsiteX2" fmla="*/ 11119 w 2957978"/>
                <a:gd name="connsiteY2" fmla="*/ 7103 h 1963825"/>
                <a:gd name="connsiteX3" fmla="*/ 617065 w 2957978"/>
                <a:gd name="connsiteY3" fmla="*/ 0 h 1963825"/>
                <a:gd name="connsiteX4" fmla="*/ 2957724 w 2957978"/>
                <a:gd name="connsiteY4" fmla="*/ 1600893 h 1963825"/>
                <a:gd name="connsiteX5" fmla="*/ 2549129 w 2957978"/>
                <a:gd name="connsiteY5" fmla="*/ 1952718 h 1963825"/>
                <a:gd name="connsiteX6" fmla="*/ 343803 w 2957978"/>
                <a:gd name="connsiteY6" fmla="*/ 1963825 h 1963825"/>
                <a:gd name="connsiteX0" fmla="*/ 375504 w 2957980"/>
                <a:gd name="connsiteY0" fmla="*/ 1957592 h 1957592"/>
                <a:gd name="connsiteX1" fmla="*/ 12 w 2957980"/>
                <a:gd name="connsiteY1" fmla="*/ 1470102 h 1957592"/>
                <a:gd name="connsiteX2" fmla="*/ 11119 w 2957980"/>
                <a:gd name="connsiteY2" fmla="*/ 7103 h 1957592"/>
                <a:gd name="connsiteX3" fmla="*/ 617065 w 2957980"/>
                <a:gd name="connsiteY3" fmla="*/ 0 h 1957592"/>
                <a:gd name="connsiteX4" fmla="*/ 2957724 w 2957980"/>
                <a:gd name="connsiteY4" fmla="*/ 1600893 h 1957592"/>
                <a:gd name="connsiteX5" fmla="*/ 2549129 w 2957980"/>
                <a:gd name="connsiteY5" fmla="*/ 1952718 h 1957592"/>
                <a:gd name="connsiteX6" fmla="*/ 375504 w 2957980"/>
                <a:gd name="connsiteY6" fmla="*/ 1957592 h 1957592"/>
                <a:gd name="connsiteX0" fmla="*/ 375504 w 2957978"/>
                <a:gd name="connsiteY0" fmla="*/ 1957592 h 1957592"/>
                <a:gd name="connsiteX1" fmla="*/ 12 w 2957978"/>
                <a:gd name="connsiteY1" fmla="*/ 1488802 h 1957592"/>
                <a:gd name="connsiteX2" fmla="*/ 11119 w 2957978"/>
                <a:gd name="connsiteY2" fmla="*/ 7103 h 1957592"/>
                <a:gd name="connsiteX3" fmla="*/ 617065 w 2957978"/>
                <a:gd name="connsiteY3" fmla="*/ 0 h 1957592"/>
                <a:gd name="connsiteX4" fmla="*/ 2957724 w 2957978"/>
                <a:gd name="connsiteY4" fmla="*/ 1600893 h 1957592"/>
                <a:gd name="connsiteX5" fmla="*/ 2549129 w 2957978"/>
                <a:gd name="connsiteY5" fmla="*/ 1952718 h 1957592"/>
                <a:gd name="connsiteX6" fmla="*/ 375504 w 2957978"/>
                <a:gd name="connsiteY6" fmla="*/ 1957592 h 1957592"/>
                <a:gd name="connsiteX0" fmla="*/ 375504 w 2957980"/>
                <a:gd name="connsiteY0" fmla="*/ 1957592 h 1957592"/>
                <a:gd name="connsiteX1" fmla="*/ 12 w 2957980"/>
                <a:gd name="connsiteY1" fmla="*/ 1488802 h 1957592"/>
                <a:gd name="connsiteX2" fmla="*/ 11119 w 2957980"/>
                <a:gd name="connsiteY2" fmla="*/ 7103 h 1957592"/>
                <a:gd name="connsiteX3" fmla="*/ 617065 w 2957980"/>
                <a:gd name="connsiteY3" fmla="*/ 0 h 1957592"/>
                <a:gd name="connsiteX4" fmla="*/ 2957724 w 2957980"/>
                <a:gd name="connsiteY4" fmla="*/ 1600893 h 1957592"/>
                <a:gd name="connsiteX5" fmla="*/ 2549129 w 2957980"/>
                <a:gd name="connsiteY5" fmla="*/ 1952717 h 1957592"/>
                <a:gd name="connsiteX6" fmla="*/ 375504 w 2957980"/>
                <a:gd name="connsiteY6" fmla="*/ 1957592 h 1957592"/>
                <a:gd name="connsiteX0" fmla="*/ 375504 w 2945328"/>
                <a:gd name="connsiteY0" fmla="*/ 1957592 h 1957592"/>
                <a:gd name="connsiteX1" fmla="*/ 12 w 2945328"/>
                <a:gd name="connsiteY1" fmla="*/ 1488802 h 1957592"/>
                <a:gd name="connsiteX2" fmla="*/ 11119 w 2945328"/>
                <a:gd name="connsiteY2" fmla="*/ 7103 h 1957592"/>
                <a:gd name="connsiteX3" fmla="*/ 617065 w 2945328"/>
                <a:gd name="connsiteY3" fmla="*/ 0 h 1957592"/>
                <a:gd name="connsiteX4" fmla="*/ 2945044 w 2945328"/>
                <a:gd name="connsiteY4" fmla="*/ 1588426 h 1957592"/>
                <a:gd name="connsiteX5" fmla="*/ 2549129 w 2945328"/>
                <a:gd name="connsiteY5" fmla="*/ 1952717 h 1957592"/>
                <a:gd name="connsiteX6" fmla="*/ 375504 w 2945328"/>
                <a:gd name="connsiteY6" fmla="*/ 1957592 h 1957592"/>
                <a:gd name="connsiteX0" fmla="*/ 375504 w 2945044"/>
                <a:gd name="connsiteY0" fmla="*/ 1957592 h 1957592"/>
                <a:gd name="connsiteX1" fmla="*/ 12 w 2945044"/>
                <a:gd name="connsiteY1" fmla="*/ 1488802 h 1957592"/>
                <a:gd name="connsiteX2" fmla="*/ 11119 w 2945044"/>
                <a:gd name="connsiteY2" fmla="*/ 7103 h 1957592"/>
                <a:gd name="connsiteX3" fmla="*/ 617065 w 2945044"/>
                <a:gd name="connsiteY3" fmla="*/ 0 h 1957592"/>
                <a:gd name="connsiteX4" fmla="*/ 2945044 w 2945044"/>
                <a:gd name="connsiteY4" fmla="*/ 1588426 h 1957592"/>
                <a:gd name="connsiteX5" fmla="*/ 2549129 w 2945044"/>
                <a:gd name="connsiteY5" fmla="*/ 1952717 h 1957592"/>
                <a:gd name="connsiteX6" fmla="*/ 375504 w 2945044"/>
                <a:gd name="connsiteY6" fmla="*/ 1957592 h 1957592"/>
                <a:gd name="connsiteX0" fmla="*/ 375504 w 2945044"/>
                <a:gd name="connsiteY0" fmla="*/ 1957592 h 1957592"/>
                <a:gd name="connsiteX1" fmla="*/ 12 w 2945044"/>
                <a:gd name="connsiteY1" fmla="*/ 1488802 h 1957592"/>
                <a:gd name="connsiteX2" fmla="*/ 11119 w 2945044"/>
                <a:gd name="connsiteY2" fmla="*/ 7103 h 1957592"/>
                <a:gd name="connsiteX3" fmla="*/ 617065 w 2945044"/>
                <a:gd name="connsiteY3" fmla="*/ 0 h 1957592"/>
                <a:gd name="connsiteX4" fmla="*/ 2945044 w 2945044"/>
                <a:gd name="connsiteY4" fmla="*/ 1588426 h 1957592"/>
                <a:gd name="connsiteX5" fmla="*/ 2549129 w 2945044"/>
                <a:gd name="connsiteY5" fmla="*/ 1952717 h 1957592"/>
                <a:gd name="connsiteX6" fmla="*/ 375504 w 2945044"/>
                <a:gd name="connsiteY6" fmla="*/ 1957592 h 1957592"/>
                <a:gd name="connsiteX0" fmla="*/ 375504 w 2945044"/>
                <a:gd name="connsiteY0" fmla="*/ 1957592 h 1957592"/>
                <a:gd name="connsiteX1" fmla="*/ 12 w 2945044"/>
                <a:gd name="connsiteY1" fmla="*/ 1488802 h 1957592"/>
                <a:gd name="connsiteX2" fmla="*/ 11119 w 2945044"/>
                <a:gd name="connsiteY2" fmla="*/ 7103 h 1957592"/>
                <a:gd name="connsiteX3" fmla="*/ 617065 w 2945044"/>
                <a:gd name="connsiteY3" fmla="*/ 0 h 1957592"/>
                <a:gd name="connsiteX4" fmla="*/ 2945044 w 2945044"/>
                <a:gd name="connsiteY4" fmla="*/ 1588426 h 1957592"/>
                <a:gd name="connsiteX5" fmla="*/ 2549129 w 2945044"/>
                <a:gd name="connsiteY5" fmla="*/ 1952717 h 1957592"/>
                <a:gd name="connsiteX6" fmla="*/ 375504 w 2945044"/>
                <a:gd name="connsiteY6" fmla="*/ 1957592 h 1957592"/>
                <a:gd name="connsiteX0" fmla="*/ 375504 w 2945044"/>
                <a:gd name="connsiteY0" fmla="*/ 1957592 h 1957592"/>
                <a:gd name="connsiteX1" fmla="*/ 12 w 2945044"/>
                <a:gd name="connsiteY1" fmla="*/ 1488802 h 1957592"/>
                <a:gd name="connsiteX2" fmla="*/ 11119 w 2945044"/>
                <a:gd name="connsiteY2" fmla="*/ 7103 h 1957592"/>
                <a:gd name="connsiteX3" fmla="*/ 617065 w 2945044"/>
                <a:gd name="connsiteY3" fmla="*/ 0 h 1957592"/>
                <a:gd name="connsiteX4" fmla="*/ 2945044 w 2945044"/>
                <a:gd name="connsiteY4" fmla="*/ 1588426 h 1957592"/>
                <a:gd name="connsiteX5" fmla="*/ 2549129 w 2945044"/>
                <a:gd name="connsiteY5" fmla="*/ 1952717 h 1957592"/>
                <a:gd name="connsiteX6" fmla="*/ 375504 w 2945044"/>
                <a:gd name="connsiteY6" fmla="*/ 1957592 h 1957592"/>
                <a:gd name="connsiteX0" fmla="*/ 375504 w 2945044"/>
                <a:gd name="connsiteY0" fmla="*/ 1957592 h 1957592"/>
                <a:gd name="connsiteX1" fmla="*/ 12 w 2945044"/>
                <a:gd name="connsiteY1" fmla="*/ 1488802 h 1957592"/>
                <a:gd name="connsiteX2" fmla="*/ 11119 w 2945044"/>
                <a:gd name="connsiteY2" fmla="*/ 7103 h 1957592"/>
                <a:gd name="connsiteX3" fmla="*/ 617065 w 2945044"/>
                <a:gd name="connsiteY3" fmla="*/ 0 h 1957592"/>
                <a:gd name="connsiteX4" fmla="*/ 2945044 w 2945044"/>
                <a:gd name="connsiteY4" fmla="*/ 1588426 h 1957592"/>
                <a:gd name="connsiteX5" fmla="*/ 2549129 w 2945044"/>
                <a:gd name="connsiteY5" fmla="*/ 1952717 h 1957592"/>
                <a:gd name="connsiteX6" fmla="*/ 375504 w 2945044"/>
                <a:gd name="connsiteY6" fmla="*/ 1957592 h 1957592"/>
                <a:gd name="connsiteX0" fmla="*/ 375504 w 2945044"/>
                <a:gd name="connsiteY0" fmla="*/ 1957592 h 1957592"/>
                <a:gd name="connsiteX1" fmla="*/ 12 w 2945044"/>
                <a:gd name="connsiteY1" fmla="*/ 1488802 h 1957592"/>
                <a:gd name="connsiteX2" fmla="*/ 11119 w 2945044"/>
                <a:gd name="connsiteY2" fmla="*/ 7103 h 1957592"/>
                <a:gd name="connsiteX3" fmla="*/ 617065 w 2945044"/>
                <a:gd name="connsiteY3" fmla="*/ 0 h 1957592"/>
                <a:gd name="connsiteX4" fmla="*/ 2945044 w 2945044"/>
                <a:gd name="connsiteY4" fmla="*/ 1588426 h 1957592"/>
                <a:gd name="connsiteX5" fmla="*/ 2549129 w 2945044"/>
                <a:gd name="connsiteY5" fmla="*/ 1952717 h 1957592"/>
                <a:gd name="connsiteX6" fmla="*/ 375504 w 2945044"/>
                <a:gd name="connsiteY6" fmla="*/ 1957592 h 1957592"/>
                <a:gd name="connsiteX0" fmla="*/ 375492 w 2945032"/>
                <a:gd name="connsiteY0" fmla="*/ 1957592 h 1957592"/>
                <a:gd name="connsiteX1" fmla="*/ 0 w 2945032"/>
                <a:gd name="connsiteY1" fmla="*/ 1488802 h 1957592"/>
                <a:gd name="connsiteX2" fmla="*/ 11107 w 2945032"/>
                <a:gd name="connsiteY2" fmla="*/ 7103 h 1957592"/>
                <a:gd name="connsiteX3" fmla="*/ 617053 w 2945032"/>
                <a:gd name="connsiteY3" fmla="*/ 0 h 1957592"/>
                <a:gd name="connsiteX4" fmla="*/ 2945032 w 2945032"/>
                <a:gd name="connsiteY4" fmla="*/ 1588426 h 1957592"/>
                <a:gd name="connsiteX5" fmla="*/ 2549117 w 2945032"/>
                <a:gd name="connsiteY5" fmla="*/ 1952717 h 1957592"/>
                <a:gd name="connsiteX6" fmla="*/ 375492 w 2945032"/>
                <a:gd name="connsiteY6" fmla="*/ 1957592 h 1957592"/>
                <a:gd name="connsiteX0" fmla="*/ 375492 w 2945032"/>
                <a:gd name="connsiteY0" fmla="*/ 1957592 h 1957592"/>
                <a:gd name="connsiteX1" fmla="*/ 0 w 2945032"/>
                <a:gd name="connsiteY1" fmla="*/ 1488802 h 1957592"/>
                <a:gd name="connsiteX2" fmla="*/ 11107 w 2945032"/>
                <a:gd name="connsiteY2" fmla="*/ 7103 h 1957592"/>
                <a:gd name="connsiteX3" fmla="*/ 617053 w 2945032"/>
                <a:gd name="connsiteY3" fmla="*/ 0 h 1957592"/>
                <a:gd name="connsiteX4" fmla="*/ 2945032 w 2945032"/>
                <a:gd name="connsiteY4" fmla="*/ 1588426 h 1957592"/>
                <a:gd name="connsiteX5" fmla="*/ 2549117 w 2945032"/>
                <a:gd name="connsiteY5" fmla="*/ 1952717 h 1957592"/>
                <a:gd name="connsiteX6" fmla="*/ 375492 w 2945032"/>
                <a:gd name="connsiteY6" fmla="*/ 1957592 h 1957592"/>
                <a:gd name="connsiteX0" fmla="*/ 375492 w 2945032"/>
                <a:gd name="connsiteY0" fmla="*/ 1957592 h 1957592"/>
                <a:gd name="connsiteX1" fmla="*/ 0 w 2945032"/>
                <a:gd name="connsiteY1" fmla="*/ 1488802 h 1957592"/>
                <a:gd name="connsiteX2" fmla="*/ 11107 w 2945032"/>
                <a:gd name="connsiteY2" fmla="*/ 7103 h 1957592"/>
                <a:gd name="connsiteX3" fmla="*/ 617053 w 2945032"/>
                <a:gd name="connsiteY3" fmla="*/ 0 h 1957592"/>
                <a:gd name="connsiteX4" fmla="*/ 2945032 w 2945032"/>
                <a:gd name="connsiteY4" fmla="*/ 1588426 h 1957592"/>
                <a:gd name="connsiteX5" fmla="*/ 2549117 w 2945032"/>
                <a:gd name="connsiteY5" fmla="*/ 1952717 h 1957592"/>
                <a:gd name="connsiteX6" fmla="*/ 375492 w 2945032"/>
                <a:gd name="connsiteY6" fmla="*/ 1957592 h 1957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5032" h="1957592">
                  <a:moveTo>
                    <a:pt x="375492" y="1957592"/>
                  </a:moveTo>
                  <a:cubicBezTo>
                    <a:pt x="172168" y="1944696"/>
                    <a:pt x="10935" y="1793038"/>
                    <a:pt x="0" y="1488802"/>
                  </a:cubicBezTo>
                  <a:cubicBezTo>
                    <a:pt x="3702" y="1001136"/>
                    <a:pt x="7405" y="494769"/>
                    <a:pt x="11107" y="7103"/>
                  </a:cubicBezTo>
                  <a:lnTo>
                    <a:pt x="617053" y="0"/>
                  </a:lnTo>
                  <a:lnTo>
                    <a:pt x="2945032" y="1588426"/>
                  </a:lnTo>
                  <a:cubicBezTo>
                    <a:pt x="2938791" y="1724729"/>
                    <a:pt x="2804862" y="1936114"/>
                    <a:pt x="2549117" y="1952717"/>
                  </a:cubicBezTo>
                  <a:lnTo>
                    <a:pt x="375492" y="195759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35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Freeform 111">
              <a:extLst>
                <a:ext uri="{FF2B5EF4-FFF2-40B4-BE49-F238E27FC236}">
                  <a16:creationId xmlns:a16="http://schemas.microsoft.com/office/drawing/2014/main" id="{D0932EEA-DA03-4BF8-A853-7C2F79553BF2}"/>
                </a:ext>
              </a:extLst>
            </p:cNvPr>
            <p:cNvSpPr/>
            <p:nvPr/>
          </p:nvSpPr>
          <p:spPr>
            <a:xfrm>
              <a:off x="5846799" y="3254016"/>
              <a:ext cx="1400243" cy="987348"/>
            </a:xfrm>
            <a:custGeom>
              <a:avLst/>
              <a:gdLst>
                <a:gd name="connsiteX0" fmla="*/ 0 w 2155371"/>
                <a:gd name="connsiteY0" fmla="*/ 0 h 1513114"/>
                <a:gd name="connsiteX1" fmla="*/ 794657 w 2155371"/>
                <a:gd name="connsiteY1" fmla="*/ 587829 h 1513114"/>
                <a:gd name="connsiteX2" fmla="*/ 2155371 w 2155371"/>
                <a:gd name="connsiteY2" fmla="*/ 1513114 h 1513114"/>
                <a:gd name="connsiteX0" fmla="*/ 0 w 2155371"/>
                <a:gd name="connsiteY0" fmla="*/ 0 h 1513114"/>
                <a:gd name="connsiteX1" fmla="*/ 772886 w 2155371"/>
                <a:gd name="connsiteY1" fmla="*/ 620486 h 1513114"/>
                <a:gd name="connsiteX2" fmla="*/ 2155371 w 2155371"/>
                <a:gd name="connsiteY2" fmla="*/ 1513114 h 1513114"/>
                <a:gd name="connsiteX0" fmla="*/ 0 w 2155371"/>
                <a:gd name="connsiteY0" fmla="*/ 0 h 1513114"/>
                <a:gd name="connsiteX1" fmla="*/ 827314 w 2155371"/>
                <a:gd name="connsiteY1" fmla="*/ 598714 h 1513114"/>
                <a:gd name="connsiteX2" fmla="*/ 2155371 w 2155371"/>
                <a:gd name="connsiteY2" fmla="*/ 1513114 h 151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5371" h="1513114">
                  <a:moveTo>
                    <a:pt x="0" y="0"/>
                  </a:moveTo>
                  <a:cubicBezTo>
                    <a:pt x="217714" y="167821"/>
                    <a:pt x="468086" y="346528"/>
                    <a:pt x="827314" y="598714"/>
                  </a:cubicBezTo>
                  <a:cubicBezTo>
                    <a:pt x="1186542" y="850900"/>
                    <a:pt x="1654628" y="1176564"/>
                    <a:pt x="2155371" y="1513114"/>
                  </a:cubicBezTo>
                </a:path>
              </a:pathLst>
            </a:custGeom>
            <a:noFill/>
            <a:ln w="22225">
              <a:solidFill>
                <a:schemeClr val="bg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Freeform 112">
              <a:extLst>
                <a:ext uri="{FF2B5EF4-FFF2-40B4-BE49-F238E27FC236}">
                  <a16:creationId xmlns:a16="http://schemas.microsoft.com/office/drawing/2014/main" id="{0BC85268-2F6C-4946-B46E-A01F4E6DA0B3}"/>
                </a:ext>
              </a:extLst>
            </p:cNvPr>
            <p:cNvSpPr/>
            <p:nvPr/>
          </p:nvSpPr>
          <p:spPr>
            <a:xfrm>
              <a:off x="6529347" y="3904441"/>
              <a:ext cx="541829" cy="313701"/>
            </a:xfrm>
            <a:custGeom>
              <a:avLst/>
              <a:gdLst>
                <a:gd name="connsiteX0" fmla="*/ 7991 w 951210"/>
                <a:gd name="connsiteY0" fmla="*/ 70692 h 658299"/>
                <a:gd name="connsiteX1" fmla="*/ 279453 w 951210"/>
                <a:gd name="connsiteY1" fmla="*/ 61167 h 658299"/>
                <a:gd name="connsiteX2" fmla="*/ 946203 w 951210"/>
                <a:gd name="connsiteY2" fmla="*/ 589805 h 658299"/>
                <a:gd name="connsiteX3" fmla="*/ 555678 w 951210"/>
                <a:gd name="connsiteY3" fmla="*/ 594567 h 658299"/>
                <a:gd name="connsiteX4" fmla="*/ 7991 w 951210"/>
                <a:gd name="connsiteY4" fmla="*/ 70692 h 658299"/>
                <a:gd name="connsiteX0" fmla="*/ 7991 w 951210"/>
                <a:gd name="connsiteY0" fmla="*/ 70692 h 658299"/>
                <a:gd name="connsiteX1" fmla="*/ 279453 w 951210"/>
                <a:gd name="connsiteY1" fmla="*/ 61167 h 658299"/>
                <a:gd name="connsiteX2" fmla="*/ 946203 w 951210"/>
                <a:gd name="connsiteY2" fmla="*/ 589805 h 658299"/>
                <a:gd name="connsiteX3" fmla="*/ 555678 w 951210"/>
                <a:gd name="connsiteY3" fmla="*/ 594567 h 658299"/>
                <a:gd name="connsiteX4" fmla="*/ 7991 w 951210"/>
                <a:gd name="connsiteY4" fmla="*/ 70692 h 658299"/>
                <a:gd name="connsiteX0" fmla="*/ 7991 w 951210"/>
                <a:gd name="connsiteY0" fmla="*/ 70692 h 658299"/>
                <a:gd name="connsiteX1" fmla="*/ 279453 w 951210"/>
                <a:gd name="connsiteY1" fmla="*/ 61167 h 658299"/>
                <a:gd name="connsiteX2" fmla="*/ 946203 w 951210"/>
                <a:gd name="connsiteY2" fmla="*/ 589805 h 658299"/>
                <a:gd name="connsiteX3" fmla="*/ 555678 w 951210"/>
                <a:gd name="connsiteY3" fmla="*/ 594567 h 658299"/>
                <a:gd name="connsiteX4" fmla="*/ 7991 w 951210"/>
                <a:gd name="connsiteY4" fmla="*/ 70692 h 658299"/>
                <a:gd name="connsiteX0" fmla="*/ 0 w 943219"/>
                <a:gd name="connsiteY0" fmla="*/ 46297 h 633904"/>
                <a:gd name="connsiteX1" fmla="*/ 271462 w 943219"/>
                <a:gd name="connsiteY1" fmla="*/ 36772 h 633904"/>
                <a:gd name="connsiteX2" fmla="*/ 938212 w 943219"/>
                <a:gd name="connsiteY2" fmla="*/ 565410 h 633904"/>
                <a:gd name="connsiteX3" fmla="*/ 547687 w 943219"/>
                <a:gd name="connsiteY3" fmla="*/ 570172 h 633904"/>
                <a:gd name="connsiteX4" fmla="*/ 0 w 943219"/>
                <a:gd name="connsiteY4" fmla="*/ 46297 h 633904"/>
                <a:gd name="connsiteX0" fmla="*/ 0 w 943219"/>
                <a:gd name="connsiteY0" fmla="*/ 46297 h 633904"/>
                <a:gd name="connsiteX1" fmla="*/ 271462 w 943219"/>
                <a:gd name="connsiteY1" fmla="*/ 36772 h 633904"/>
                <a:gd name="connsiteX2" fmla="*/ 938212 w 943219"/>
                <a:gd name="connsiteY2" fmla="*/ 565410 h 633904"/>
                <a:gd name="connsiteX3" fmla="*/ 547687 w 943219"/>
                <a:gd name="connsiteY3" fmla="*/ 570172 h 633904"/>
                <a:gd name="connsiteX4" fmla="*/ 0 w 943219"/>
                <a:gd name="connsiteY4" fmla="*/ 46297 h 633904"/>
                <a:gd name="connsiteX0" fmla="*/ 0 w 943219"/>
                <a:gd name="connsiteY0" fmla="*/ 10982 h 598589"/>
                <a:gd name="connsiteX1" fmla="*/ 271462 w 943219"/>
                <a:gd name="connsiteY1" fmla="*/ 1457 h 598589"/>
                <a:gd name="connsiteX2" fmla="*/ 938212 w 943219"/>
                <a:gd name="connsiteY2" fmla="*/ 530095 h 598589"/>
                <a:gd name="connsiteX3" fmla="*/ 547687 w 943219"/>
                <a:gd name="connsiteY3" fmla="*/ 534857 h 598589"/>
                <a:gd name="connsiteX4" fmla="*/ 0 w 943219"/>
                <a:gd name="connsiteY4" fmla="*/ 10982 h 598589"/>
                <a:gd name="connsiteX0" fmla="*/ 0 w 943219"/>
                <a:gd name="connsiteY0" fmla="*/ 10982 h 598589"/>
                <a:gd name="connsiteX1" fmla="*/ 271462 w 943219"/>
                <a:gd name="connsiteY1" fmla="*/ 1457 h 598589"/>
                <a:gd name="connsiteX2" fmla="*/ 938212 w 943219"/>
                <a:gd name="connsiteY2" fmla="*/ 530095 h 598589"/>
                <a:gd name="connsiteX3" fmla="*/ 547687 w 943219"/>
                <a:gd name="connsiteY3" fmla="*/ 534857 h 598589"/>
                <a:gd name="connsiteX4" fmla="*/ 0 w 943219"/>
                <a:gd name="connsiteY4" fmla="*/ 10982 h 598589"/>
                <a:gd name="connsiteX0" fmla="*/ 0 w 948030"/>
                <a:gd name="connsiteY0" fmla="*/ 3332 h 600768"/>
                <a:gd name="connsiteX1" fmla="*/ 276225 w 948030"/>
                <a:gd name="connsiteY1" fmla="*/ 3332 h 600768"/>
                <a:gd name="connsiteX2" fmla="*/ 942975 w 948030"/>
                <a:gd name="connsiteY2" fmla="*/ 531970 h 600768"/>
                <a:gd name="connsiteX3" fmla="*/ 552450 w 948030"/>
                <a:gd name="connsiteY3" fmla="*/ 536732 h 600768"/>
                <a:gd name="connsiteX4" fmla="*/ 0 w 948030"/>
                <a:gd name="connsiteY4" fmla="*/ 3332 h 600768"/>
                <a:gd name="connsiteX0" fmla="*/ 0 w 948030"/>
                <a:gd name="connsiteY0" fmla="*/ 3332 h 600768"/>
                <a:gd name="connsiteX1" fmla="*/ 276225 w 948030"/>
                <a:gd name="connsiteY1" fmla="*/ 3332 h 600768"/>
                <a:gd name="connsiteX2" fmla="*/ 942975 w 948030"/>
                <a:gd name="connsiteY2" fmla="*/ 531970 h 600768"/>
                <a:gd name="connsiteX3" fmla="*/ 552450 w 948030"/>
                <a:gd name="connsiteY3" fmla="*/ 536732 h 600768"/>
                <a:gd name="connsiteX4" fmla="*/ 0 w 948030"/>
                <a:gd name="connsiteY4" fmla="*/ 3332 h 600768"/>
                <a:gd name="connsiteX0" fmla="*/ 0 w 948030"/>
                <a:gd name="connsiteY0" fmla="*/ 3332 h 600768"/>
                <a:gd name="connsiteX1" fmla="*/ 276225 w 948030"/>
                <a:gd name="connsiteY1" fmla="*/ 3332 h 600768"/>
                <a:gd name="connsiteX2" fmla="*/ 942975 w 948030"/>
                <a:gd name="connsiteY2" fmla="*/ 531970 h 600768"/>
                <a:gd name="connsiteX3" fmla="*/ 552450 w 948030"/>
                <a:gd name="connsiteY3" fmla="*/ 536732 h 600768"/>
                <a:gd name="connsiteX4" fmla="*/ 0 w 948030"/>
                <a:gd name="connsiteY4" fmla="*/ 3332 h 600768"/>
                <a:gd name="connsiteX0" fmla="*/ 0 w 948425"/>
                <a:gd name="connsiteY0" fmla="*/ 3332 h 575689"/>
                <a:gd name="connsiteX1" fmla="*/ 276225 w 948425"/>
                <a:gd name="connsiteY1" fmla="*/ 3332 h 575689"/>
                <a:gd name="connsiteX2" fmla="*/ 942975 w 948425"/>
                <a:gd name="connsiteY2" fmla="*/ 531970 h 575689"/>
                <a:gd name="connsiteX3" fmla="*/ 552450 w 948425"/>
                <a:gd name="connsiteY3" fmla="*/ 536732 h 575689"/>
                <a:gd name="connsiteX4" fmla="*/ 0 w 948425"/>
                <a:gd name="connsiteY4" fmla="*/ 3332 h 575689"/>
                <a:gd name="connsiteX0" fmla="*/ 0 w 948425"/>
                <a:gd name="connsiteY0" fmla="*/ 3332 h 572201"/>
                <a:gd name="connsiteX1" fmla="*/ 276225 w 948425"/>
                <a:gd name="connsiteY1" fmla="*/ 3332 h 572201"/>
                <a:gd name="connsiteX2" fmla="*/ 942975 w 948425"/>
                <a:gd name="connsiteY2" fmla="*/ 531970 h 572201"/>
                <a:gd name="connsiteX3" fmla="*/ 552450 w 948425"/>
                <a:gd name="connsiteY3" fmla="*/ 536732 h 572201"/>
                <a:gd name="connsiteX4" fmla="*/ 0 w 948425"/>
                <a:gd name="connsiteY4" fmla="*/ 3332 h 572201"/>
                <a:gd name="connsiteX0" fmla="*/ 0 w 948425"/>
                <a:gd name="connsiteY0" fmla="*/ 3332 h 572201"/>
                <a:gd name="connsiteX1" fmla="*/ 276225 w 948425"/>
                <a:gd name="connsiteY1" fmla="*/ 3332 h 572201"/>
                <a:gd name="connsiteX2" fmla="*/ 942975 w 948425"/>
                <a:gd name="connsiteY2" fmla="*/ 531970 h 572201"/>
                <a:gd name="connsiteX3" fmla="*/ 552450 w 948425"/>
                <a:gd name="connsiteY3" fmla="*/ 536732 h 572201"/>
                <a:gd name="connsiteX4" fmla="*/ 0 w 948425"/>
                <a:gd name="connsiteY4" fmla="*/ 3332 h 572201"/>
                <a:gd name="connsiteX0" fmla="*/ 0 w 942975"/>
                <a:gd name="connsiteY0" fmla="*/ 3332 h 536732"/>
                <a:gd name="connsiteX1" fmla="*/ 276225 w 942975"/>
                <a:gd name="connsiteY1" fmla="*/ 3332 h 536732"/>
                <a:gd name="connsiteX2" fmla="*/ 942975 w 942975"/>
                <a:gd name="connsiteY2" fmla="*/ 531970 h 536732"/>
                <a:gd name="connsiteX3" fmla="*/ 552450 w 942975"/>
                <a:gd name="connsiteY3" fmla="*/ 536732 h 536732"/>
                <a:gd name="connsiteX4" fmla="*/ 0 w 942975"/>
                <a:gd name="connsiteY4" fmla="*/ 3332 h 536732"/>
                <a:gd name="connsiteX0" fmla="*/ 0 w 942975"/>
                <a:gd name="connsiteY0" fmla="*/ 3332 h 536732"/>
                <a:gd name="connsiteX1" fmla="*/ 276225 w 942975"/>
                <a:gd name="connsiteY1" fmla="*/ 3332 h 536732"/>
                <a:gd name="connsiteX2" fmla="*/ 942975 w 942975"/>
                <a:gd name="connsiteY2" fmla="*/ 531970 h 536732"/>
                <a:gd name="connsiteX3" fmla="*/ 552450 w 942975"/>
                <a:gd name="connsiteY3" fmla="*/ 536732 h 536732"/>
                <a:gd name="connsiteX4" fmla="*/ 0 w 942975"/>
                <a:gd name="connsiteY4" fmla="*/ 3332 h 536732"/>
                <a:gd name="connsiteX0" fmla="*/ 0 w 942975"/>
                <a:gd name="connsiteY0" fmla="*/ 3332 h 536732"/>
                <a:gd name="connsiteX1" fmla="*/ 276225 w 942975"/>
                <a:gd name="connsiteY1" fmla="*/ 3332 h 536732"/>
                <a:gd name="connsiteX2" fmla="*/ 942975 w 942975"/>
                <a:gd name="connsiteY2" fmla="*/ 531970 h 536732"/>
                <a:gd name="connsiteX3" fmla="*/ 552450 w 942975"/>
                <a:gd name="connsiteY3" fmla="*/ 536732 h 536732"/>
                <a:gd name="connsiteX4" fmla="*/ 0 w 942975"/>
                <a:gd name="connsiteY4" fmla="*/ 3332 h 53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5" h="536732">
                  <a:moveTo>
                    <a:pt x="0" y="3332"/>
                  </a:moveTo>
                  <a:cubicBezTo>
                    <a:pt x="120649" y="157"/>
                    <a:pt x="124618" y="-2224"/>
                    <a:pt x="276225" y="3332"/>
                  </a:cubicBezTo>
                  <a:cubicBezTo>
                    <a:pt x="423069" y="113663"/>
                    <a:pt x="835026" y="443070"/>
                    <a:pt x="942975" y="531970"/>
                  </a:cubicBezTo>
                  <a:cubicBezTo>
                    <a:pt x="788988" y="539908"/>
                    <a:pt x="733424" y="534351"/>
                    <a:pt x="552450" y="536732"/>
                  </a:cubicBezTo>
                  <a:cubicBezTo>
                    <a:pt x="423863" y="429576"/>
                    <a:pt x="65088" y="82707"/>
                    <a:pt x="0" y="333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Freeform 113">
              <a:extLst>
                <a:ext uri="{FF2B5EF4-FFF2-40B4-BE49-F238E27FC236}">
                  <a16:creationId xmlns:a16="http://schemas.microsoft.com/office/drawing/2014/main" id="{E464A9A8-51AE-4042-BD2E-6D06703BA134}"/>
                </a:ext>
              </a:extLst>
            </p:cNvPr>
            <p:cNvSpPr/>
            <p:nvPr/>
          </p:nvSpPr>
          <p:spPr>
            <a:xfrm>
              <a:off x="6290812" y="3903606"/>
              <a:ext cx="377638" cy="317474"/>
            </a:xfrm>
            <a:custGeom>
              <a:avLst/>
              <a:gdLst>
                <a:gd name="connsiteX0" fmla="*/ 623 w 658201"/>
                <a:gd name="connsiteY0" fmla="*/ 70570 h 681491"/>
                <a:gd name="connsiteX1" fmla="*/ 238748 w 658201"/>
                <a:gd name="connsiteY1" fmla="*/ 65808 h 681491"/>
                <a:gd name="connsiteX2" fmla="*/ 657848 w 658201"/>
                <a:gd name="connsiteY2" fmla="*/ 608733 h 681491"/>
                <a:gd name="connsiteX3" fmla="*/ 305423 w 658201"/>
                <a:gd name="connsiteY3" fmla="*/ 618258 h 681491"/>
                <a:gd name="connsiteX4" fmla="*/ 623 w 658201"/>
                <a:gd name="connsiteY4" fmla="*/ 70570 h 681491"/>
                <a:gd name="connsiteX0" fmla="*/ 623 w 658201"/>
                <a:gd name="connsiteY0" fmla="*/ 70570 h 681491"/>
                <a:gd name="connsiteX1" fmla="*/ 238748 w 658201"/>
                <a:gd name="connsiteY1" fmla="*/ 65808 h 681491"/>
                <a:gd name="connsiteX2" fmla="*/ 657848 w 658201"/>
                <a:gd name="connsiteY2" fmla="*/ 608733 h 681491"/>
                <a:gd name="connsiteX3" fmla="*/ 305423 w 658201"/>
                <a:gd name="connsiteY3" fmla="*/ 618258 h 681491"/>
                <a:gd name="connsiteX4" fmla="*/ 623 w 658201"/>
                <a:gd name="connsiteY4" fmla="*/ 70570 h 681491"/>
                <a:gd name="connsiteX0" fmla="*/ 623 w 658201"/>
                <a:gd name="connsiteY0" fmla="*/ 70570 h 681491"/>
                <a:gd name="connsiteX1" fmla="*/ 238748 w 658201"/>
                <a:gd name="connsiteY1" fmla="*/ 65808 h 681491"/>
                <a:gd name="connsiteX2" fmla="*/ 657848 w 658201"/>
                <a:gd name="connsiteY2" fmla="*/ 608733 h 681491"/>
                <a:gd name="connsiteX3" fmla="*/ 305423 w 658201"/>
                <a:gd name="connsiteY3" fmla="*/ 618258 h 681491"/>
                <a:gd name="connsiteX4" fmla="*/ 623 w 658201"/>
                <a:gd name="connsiteY4" fmla="*/ 70570 h 681491"/>
                <a:gd name="connsiteX0" fmla="*/ 665 w 658243"/>
                <a:gd name="connsiteY0" fmla="*/ 45530 h 656451"/>
                <a:gd name="connsiteX1" fmla="*/ 238790 w 658243"/>
                <a:gd name="connsiteY1" fmla="*/ 40768 h 656451"/>
                <a:gd name="connsiteX2" fmla="*/ 657890 w 658243"/>
                <a:gd name="connsiteY2" fmla="*/ 583693 h 656451"/>
                <a:gd name="connsiteX3" fmla="*/ 305465 w 658243"/>
                <a:gd name="connsiteY3" fmla="*/ 593218 h 656451"/>
                <a:gd name="connsiteX4" fmla="*/ 665 w 658243"/>
                <a:gd name="connsiteY4" fmla="*/ 45530 h 656451"/>
                <a:gd name="connsiteX0" fmla="*/ 665 w 658243"/>
                <a:gd name="connsiteY0" fmla="*/ 45530 h 656451"/>
                <a:gd name="connsiteX1" fmla="*/ 238790 w 658243"/>
                <a:gd name="connsiteY1" fmla="*/ 40768 h 656451"/>
                <a:gd name="connsiteX2" fmla="*/ 657890 w 658243"/>
                <a:gd name="connsiteY2" fmla="*/ 583693 h 656451"/>
                <a:gd name="connsiteX3" fmla="*/ 305465 w 658243"/>
                <a:gd name="connsiteY3" fmla="*/ 593218 h 656451"/>
                <a:gd name="connsiteX4" fmla="*/ 665 w 658243"/>
                <a:gd name="connsiteY4" fmla="*/ 45530 h 656451"/>
                <a:gd name="connsiteX0" fmla="*/ 0 w 657578"/>
                <a:gd name="connsiteY0" fmla="*/ 9267 h 620188"/>
                <a:gd name="connsiteX1" fmla="*/ 238125 w 657578"/>
                <a:gd name="connsiteY1" fmla="*/ 4505 h 620188"/>
                <a:gd name="connsiteX2" fmla="*/ 657225 w 657578"/>
                <a:gd name="connsiteY2" fmla="*/ 547430 h 620188"/>
                <a:gd name="connsiteX3" fmla="*/ 304800 w 657578"/>
                <a:gd name="connsiteY3" fmla="*/ 556955 h 620188"/>
                <a:gd name="connsiteX4" fmla="*/ 0 w 657578"/>
                <a:gd name="connsiteY4" fmla="*/ 9267 h 620188"/>
                <a:gd name="connsiteX0" fmla="*/ 0 w 657578"/>
                <a:gd name="connsiteY0" fmla="*/ 5351 h 621655"/>
                <a:gd name="connsiteX1" fmla="*/ 238125 w 657578"/>
                <a:gd name="connsiteY1" fmla="*/ 5351 h 621655"/>
                <a:gd name="connsiteX2" fmla="*/ 657225 w 657578"/>
                <a:gd name="connsiteY2" fmla="*/ 548276 h 621655"/>
                <a:gd name="connsiteX3" fmla="*/ 304800 w 657578"/>
                <a:gd name="connsiteY3" fmla="*/ 557801 h 621655"/>
                <a:gd name="connsiteX4" fmla="*/ 0 w 657578"/>
                <a:gd name="connsiteY4" fmla="*/ 5351 h 621655"/>
                <a:gd name="connsiteX0" fmla="*/ 0 w 657578"/>
                <a:gd name="connsiteY0" fmla="*/ 0 h 616304"/>
                <a:gd name="connsiteX1" fmla="*/ 238125 w 657578"/>
                <a:gd name="connsiteY1" fmla="*/ 0 h 616304"/>
                <a:gd name="connsiteX2" fmla="*/ 657225 w 657578"/>
                <a:gd name="connsiteY2" fmla="*/ 542925 h 616304"/>
                <a:gd name="connsiteX3" fmla="*/ 304800 w 657578"/>
                <a:gd name="connsiteY3" fmla="*/ 552450 h 616304"/>
                <a:gd name="connsiteX4" fmla="*/ 0 w 657578"/>
                <a:gd name="connsiteY4" fmla="*/ 0 h 616304"/>
                <a:gd name="connsiteX0" fmla="*/ 0 w 657578"/>
                <a:gd name="connsiteY0" fmla="*/ 0 h 616304"/>
                <a:gd name="connsiteX1" fmla="*/ 238125 w 657578"/>
                <a:gd name="connsiteY1" fmla="*/ 0 h 616304"/>
                <a:gd name="connsiteX2" fmla="*/ 657225 w 657578"/>
                <a:gd name="connsiteY2" fmla="*/ 542925 h 616304"/>
                <a:gd name="connsiteX3" fmla="*/ 304800 w 657578"/>
                <a:gd name="connsiteY3" fmla="*/ 552450 h 616304"/>
                <a:gd name="connsiteX4" fmla="*/ 0 w 657578"/>
                <a:gd name="connsiteY4" fmla="*/ 0 h 616304"/>
                <a:gd name="connsiteX0" fmla="*/ 0 w 657578"/>
                <a:gd name="connsiteY0" fmla="*/ 0 h 616304"/>
                <a:gd name="connsiteX1" fmla="*/ 238125 w 657578"/>
                <a:gd name="connsiteY1" fmla="*/ 0 h 616304"/>
                <a:gd name="connsiteX2" fmla="*/ 657225 w 657578"/>
                <a:gd name="connsiteY2" fmla="*/ 542925 h 616304"/>
                <a:gd name="connsiteX3" fmla="*/ 304800 w 657578"/>
                <a:gd name="connsiteY3" fmla="*/ 552450 h 616304"/>
                <a:gd name="connsiteX4" fmla="*/ 0 w 657578"/>
                <a:gd name="connsiteY4" fmla="*/ 0 h 616304"/>
                <a:gd name="connsiteX0" fmla="*/ 0 w 657578"/>
                <a:gd name="connsiteY0" fmla="*/ 0 h 616304"/>
                <a:gd name="connsiteX1" fmla="*/ 238125 w 657578"/>
                <a:gd name="connsiteY1" fmla="*/ 0 h 616304"/>
                <a:gd name="connsiteX2" fmla="*/ 657225 w 657578"/>
                <a:gd name="connsiteY2" fmla="*/ 542925 h 616304"/>
                <a:gd name="connsiteX3" fmla="*/ 304800 w 657578"/>
                <a:gd name="connsiteY3" fmla="*/ 552450 h 616304"/>
                <a:gd name="connsiteX4" fmla="*/ 0 w 657578"/>
                <a:gd name="connsiteY4" fmla="*/ 0 h 616304"/>
                <a:gd name="connsiteX0" fmla="*/ 0 w 657559"/>
                <a:gd name="connsiteY0" fmla="*/ 0 h 611387"/>
                <a:gd name="connsiteX1" fmla="*/ 238125 w 657559"/>
                <a:gd name="connsiteY1" fmla="*/ 0 h 611387"/>
                <a:gd name="connsiteX2" fmla="*/ 657225 w 657559"/>
                <a:gd name="connsiteY2" fmla="*/ 542925 h 611387"/>
                <a:gd name="connsiteX3" fmla="*/ 290512 w 657559"/>
                <a:gd name="connsiteY3" fmla="*/ 542925 h 611387"/>
                <a:gd name="connsiteX4" fmla="*/ 0 w 657559"/>
                <a:gd name="connsiteY4" fmla="*/ 0 h 611387"/>
                <a:gd name="connsiteX0" fmla="*/ 0 w 657620"/>
                <a:gd name="connsiteY0" fmla="*/ 0 h 582809"/>
                <a:gd name="connsiteX1" fmla="*/ 238125 w 657620"/>
                <a:gd name="connsiteY1" fmla="*/ 0 h 582809"/>
                <a:gd name="connsiteX2" fmla="*/ 657225 w 657620"/>
                <a:gd name="connsiteY2" fmla="*/ 542925 h 582809"/>
                <a:gd name="connsiteX3" fmla="*/ 290512 w 657620"/>
                <a:gd name="connsiteY3" fmla="*/ 542925 h 582809"/>
                <a:gd name="connsiteX4" fmla="*/ 0 w 657620"/>
                <a:gd name="connsiteY4" fmla="*/ 0 h 582809"/>
                <a:gd name="connsiteX0" fmla="*/ 0 w 657620"/>
                <a:gd name="connsiteY0" fmla="*/ 0 h 582809"/>
                <a:gd name="connsiteX1" fmla="*/ 238125 w 657620"/>
                <a:gd name="connsiteY1" fmla="*/ 0 h 582809"/>
                <a:gd name="connsiteX2" fmla="*/ 657225 w 657620"/>
                <a:gd name="connsiteY2" fmla="*/ 542925 h 582809"/>
                <a:gd name="connsiteX3" fmla="*/ 290512 w 657620"/>
                <a:gd name="connsiteY3" fmla="*/ 542925 h 582809"/>
                <a:gd name="connsiteX4" fmla="*/ 0 w 657620"/>
                <a:gd name="connsiteY4" fmla="*/ 0 h 582809"/>
                <a:gd name="connsiteX0" fmla="*/ 0 w 657225"/>
                <a:gd name="connsiteY0" fmla="*/ 0 h 544941"/>
                <a:gd name="connsiteX1" fmla="*/ 238125 w 657225"/>
                <a:gd name="connsiteY1" fmla="*/ 0 h 544941"/>
                <a:gd name="connsiteX2" fmla="*/ 657225 w 657225"/>
                <a:gd name="connsiteY2" fmla="*/ 542925 h 544941"/>
                <a:gd name="connsiteX3" fmla="*/ 290512 w 657225"/>
                <a:gd name="connsiteY3" fmla="*/ 542925 h 544941"/>
                <a:gd name="connsiteX4" fmla="*/ 0 w 657225"/>
                <a:gd name="connsiteY4" fmla="*/ 0 h 544941"/>
                <a:gd name="connsiteX0" fmla="*/ 0 w 657225"/>
                <a:gd name="connsiteY0" fmla="*/ 0 h 544941"/>
                <a:gd name="connsiteX1" fmla="*/ 238125 w 657225"/>
                <a:gd name="connsiteY1" fmla="*/ 0 h 544941"/>
                <a:gd name="connsiteX2" fmla="*/ 657225 w 657225"/>
                <a:gd name="connsiteY2" fmla="*/ 542925 h 544941"/>
                <a:gd name="connsiteX3" fmla="*/ 290512 w 657225"/>
                <a:gd name="connsiteY3" fmla="*/ 542925 h 544941"/>
                <a:gd name="connsiteX4" fmla="*/ 0 w 657225"/>
                <a:gd name="connsiteY4" fmla="*/ 0 h 544941"/>
                <a:gd name="connsiteX0" fmla="*/ 0 w 657225"/>
                <a:gd name="connsiteY0" fmla="*/ 0 h 543186"/>
                <a:gd name="connsiteX1" fmla="*/ 238125 w 657225"/>
                <a:gd name="connsiteY1" fmla="*/ 0 h 543186"/>
                <a:gd name="connsiteX2" fmla="*/ 657225 w 657225"/>
                <a:gd name="connsiteY2" fmla="*/ 542925 h 543186"/>
                <a:gd name="connsiteX3" fmla="*/ 290512 w 657225"/>
                <a:gd name="connsiteY3" fmla="*/ 542925 h 543186"/>
                <a:gd name="connsiteX4" fmla="*/ 0 w 657225"/>
                <a:gd name="connsiteY4" fmla="*/ 0 h 543186"/>
                <a:gd name="connsiteX0" fmla="*/ 0 w 657225"/>
                <a:gd name="connsiteY0" fmla="*/ 0 h 543186"/>
                <a:gd name="connsiteX1" fmla="*/ 238125 w 657225"/>
                <a:gd name="connsiteY1" fmla="*/ 0 h 543186"/>
                <a:gd name="connsiteX2" fmla="*/ 657225 w 657225"/>
                <a:gd name="connsiteY2" fmla="*/ 542925 h 543186"/>
                <a:gd name="connsiteX3" fmla="*/ 290512 w 657225"/>
                <a:gd name="connsiteY3" fmla="*/ 542925 h 543186"/>
                <a:gd name="connsiteX4" fmla="*/ 0 w 657225"/>
                <a:gd name="connsiteY4" fmla="*/ 0 h 54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225" h="543186">
                  <a:moveTo>
                    <a:pt x="0" y="0"/>
                  </a:moveTo>
                  <a:cubicBezTo>
                    <a:pt x="103188" y="3175"/>
                    <a:pt x="119063" y="793"/>
                    <a:pt x="238125" y="0"/>
                  </a:cubicBezTo>
                  <a:cubicBezTo>
                    <a:pt x="338137" y="113507"/>
                    <a:pt x="588963" y="450850"/>
                    <a:pt x="657225" y="542925"/>
                  </a:cubicBezTo>
                  <a:cubicBezTo>
                    <a:pt x="534987" y="544512"/>
                    <a:pt x="442912" y="538162"/>
                    <a:pt x="290512" y="542925"/>
                  </a:cubicBezTo>
                  <a:cubicBezTo>
                    <a:pt x="214312" y="419101"/>
                    <a:pt x="49212" y="10160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rgbClr val="F9F9F9">
                    <a:alpha val="0"/>
                  </a:srgbClr>
                </a:gs>
                <a:gs pos="83000">
                  <a:srgbClr val="FCFCFC">
                    <a:alpha val="0"/>
                  </a:srgbClr>
                </a:gs>
                <a:gs pos="6700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Freeform 115">
              <a:extLst>
                <a:ext uri="{FF2B5EF4-FFF2-40B4-BE49-F238E27FC236}">
                  <a16:creationId xmlns:a16="http://schemas.microsoft.com/office/drawing/2014/main" id="{A836AD32-3AD4-49B4-BDBC-3462F7CE6770}"/>
                </a:ext>
              </a:extLst>
            </p:cNvPr>
            <p:cNvSpPr/>
            <p:nvPr/>
          </p:nvSpPr>
          <p:spPr>
            <a:xfrm>
              <a:off x="5957313" y="3586653"/>
              <a:ext cx="574130" cy="625929"/>
            </a:xfrm>
            <a:custGeom>
              <a:avLst/>
              <a:gdLst>
                <a:gd name="connsiteX0" fmla="*/ 1140445 w 1217358"/>
                <a:gd name="connsiteY0" fmla="*/ 60617 h 1304311"/>
                <a:gd name="connsiteX1" fmla="*/ 1060572 w 1217358"/>
                <a:gd name="connsiteY1" fmla="*/ 49600 h 1304311"/>
                <a:gd name="connsiteX2" fmla="*/ 994471 w 1217358"/>
                <a:gd name="connsiteY2" fmla="*/ 66125 h 1304311"/>
                <a:gd name="connsiteX3" fmla="*/ 931124 w 1217358"/>
                <a:gd name="connsiteY3" fmla="*/ 30321 h 1304311"/>
                <a:gd name="connsiteX4" fmla="*/ 815447 w 1217358"/>
                <a:gd name="connsiteY4" fmla="*/ 24 h 1304311"/>
                <a:gd name="connsiteX5" fmla="*/ 644686 w 1217358"/>
                <a:gd name="connsiteY5" fmla="*/ 27566 h 1304311"/>
                <a:gd name="connsiteX6" fmla="*/ 457399 w 1217358"/>
                <a:gd name="connsiteY6" fmla="*/ 132227 h 1304311"/>
                <a:gd name="connsiteX7" fmla="*/ 327951 w 1217358"/>
                <a:gd name="connsiteY7" fmla="*/ 239641 h 1304311"/>
                <a:gd name="connsiteX8" fmla="*/ 270112 w 1217358"/>
                <a:gd name="connsiteY8" fmla="*/ 294725 h 1304311"/>
                <a:gd name="connsiteX9" fmla="*/ 303163 w 1217358"/>
                <a:gd name="connsiteY9" fmla="*/ 446207 h 1304311"/>
                <a:gd name="connsiteX10" fmla="*/ 327951 w 1217358"/>
                <a:gd name="connsiteY10" fmla="*/ 614215 h 1304311"/>
                <a:gd name="connsiteX11" fmla="*/ 374772 w 1217358"/>
                <a:gd name="connsiteY11" fmla="*/ 710612 h 1304311"/>
                <a:gd name="connsiteX12" fmla="*/ 322442 w 1217358"/>
                <a:gd name="connsiteY12" fmla="*/ 787730 h 1304311"/>
                <a:gd name="connsiteX13" fmla="*/ 126893 w 1217358"/>
                <a:gd name="connsiteY13" fmla="*/ 1008068 h 1304311"/>
                <a:gd name="connsiteX14" fmla="*/ 16724 w 1217358"/>
                <a:gd name="connsiteY14" fmla="*/ 1126499 h 1304311"/>
                <a:gd name="connsiteX15" fmla="*/ 5707 w 1217358"/>
                <a:gd name="connsiteY15" fmla="*/ 1170566 h 1304311"/>
                <a:gd name="connsiteX16" fmla="*/ 69054 w 1217358"/>
                <a:gd name="connsiteY16" fmla="*/ 1225651 h 1304311"/>
                <a:gd name="connsiteX17" fmla="*/ 154435 w 1217358"/>
                <a:gd name="connsiteY17" fmla="*/ 1283489 h 1304311"/>
                <a:gd name="connsiteX18" fmla="*/ 242570 w 1217358"/>
                <a:gd name="connsiteY18" fmla="*/ 1302769 h 1304311"/>
                <a:gd name="connsiteX19" fmla="*/ 242570 w 1217358"/>
                <a:gd name="connsiteY19" fmla="*/ 1247684 h 1304311"/>
                <a:gd name="connsiteX20" fmla="*/ 212274 w 1217358"/>
                <a:gd name="connsiteY20" fmla="*/ 1192600 h 1304311"/>
                <a:gd name="connsiteX21" fmla="*/ 363756 w 1217358"/>
                <a:gd name="connsiteY21" fmla="*/ 1035610 h 1304311"/>
                <a:gd name="connsiteX22" fmla="*/ 473924 w 1217358"/>
                <a:gd name="connsiteY22" fmla="*/ 922687 h 1304311"/>
                <a:gd name="connsiteX23" fmla="*/ 537271 w 1217358"/>
                <a:gd name="connsiteY23" fmla="*/ 859340 h 1304311"/>
                <a:gd name="connsiteX24" fmla="*/ 548288 w 1217358"/>
                <a:gd name="connsiteY24" fmla="*/ 724383 h 1304311"/>
                <a:gd name="connsiteX25" fmla="*/ 542780 w 1217358"/>
                <a:gd name="connsiteY25" fmla="*/ 633494 h 1304311"/>
                <a:gd name="connsiteX26" fmla="*/ 606127 w 1217358"/>
                <a:gd name="connsiteY26" fmla="*/ 801501 h 1304311"/>
                <a:gd name="connsiteX27" fmla="*/ 622652 w 1217358"/>
                <a:gd name="connsiteY27" fmla="*/ 964000 h 1304311"/>
                <a:gd name="connsiteX28" fmla="*/ 630915 w 1217358"/>
                <a:gd name="connsiteY28" fmla="*/ 1184338 h 1304311"/>
                <a:gd name="connsiteX29" fmla="*/ 796168 w 1217358"/>
                <a:gd name="connsiteY29" fmla="*/ 1195354 h 1304311"/>
                <a:gd name="connsiteX30" fmla="*/ 920107 w 1217358"/>
                <a:gd name="connsiteY30" fmla="*/ 1195354 h 1304311"/>
                <a:gd name="connsiteX31" fmla="*/ 917353 w 1217358"/>
                <a:gd name="connsiteY31" fmla="*/ 1143024 h 1304311"/>
                <a:gd name="connsiteX32" fmla="*/ 801676 w 1217358"/>
                <a:gd name="connsiteY32" fmla="*/ 1104465 h 1304311"/>
                <a:gd name="connsiteX33" fmla="*/ 807184 w 1217358"/>
                <a:gd name="connsiteY33" fmla="*/ 958492 h 1304311"/>
                <a:gd name="connsiteX34" fmla="*/ 785151 w 1217358"/>
                <a:gd name="connsiteY34" fmla="*/ 815272 h 1304311"/>
                <a:gd name="connsiteX35" fmla="*/ 735575 w 1217358"/>
                <a:gd name="connsiteY35" fmla="*/ 611460 h 1304311"/>
                <a:gd name="connsiteX36" fmla="*/ 727312 w 1217358"/>
                <a:gd name="connsiteY36" fmla="*/ 572901 h 1304311"/>
                <a:gd name="connsiteX37" fmla="*/ 845744 w 1217358"/>
                <a:gd name="connsiteY37" fmla="*/ 495783 h 1304311"/>
                <a:gd name="connsiteX38" fmla="*/ 887057 w 1217358"/>
                <a:gd name="connsiteY38" fmla="*/ 594935 h 1304311"/>
                <a:gd name="connsiteX39" fmla="*/ 939387 w 1217358"/>
                <a:gd name="connsiteY39" fmla="*/ 751925 h 1304311"/>
                <a:gd name="connsiteX40" fmla="*/ 1013751 w 1217358"/>
                <a:gd name="connsiteY40" fmla="*/ 864848 h 1304311"/>
                <a:gd name="connsiteX41" fmla="*/ 1013751 w 1217358"/>
                <a:gd name="connsiteY41" fmla="*/ 928195 h 1304311"/>
                <a:gd name="connsiteX42" fmla="*/ 1049556 w 1217358"/>
                <a:gd name="connsiteY42" fmla="*/ 958492 h 1304311"/>
                <a:gd name="connsiteX43" fmla="*/ 1077098 w 1217358"/>
                <a:gd name="connsiteY43" fmla="*/ 966754 h 1304311"/>
                <a:gd name="connsiteX44" fmla="*/ 1104640 w 1217358"/>
                <a:gd name="connsiteY44" fmla="*/ 997051 h 1304311"/>
                <a:gd name="connsiteX45" fmla="*/ 1134936 w 1217358"/>
                <a:gd name="connsiteY45" fmla="*/ 980525 h 1304311"/>
                <a:gd name="connsiteX46" fmla="*/ 1145953 w 1217358"/>
                <a:gd name="connsiteY46" fmla="*/ 1019084 h 1304311"/>
                <a:gd name="connsiteX47" fmla="*/ 1137691 w 1217358"/>
                <a:gd name="connsiteY47" fmla="*/ 1043872 h 1304311"/>
                <a:gd name="connsiteX48" fmla="*/ 1212054 w 1217358"/>
                <a:gd name="connsiteY48" fmla="*/ 1041118 h 1304311"/>
                <a:gd name="connsiteX49" fmla="*/ 1206546 w 1217358"/>
                <a:gd name="connsiteY49" fmla="*/ 961246 h 1304311"/>
                <a:gd name="connsiteX50" fmla="*/ 1167987 w 1217358"/>
                <a:gd name="connsiteY50" fmla="*/ 897899 h 1304311"/>
                <a:gd name="connsiteX51" fmla="*/ 1137691 w 1217358"/>
                <a:gd name="connsiteY51" fmla="*/ 875865 h 1304311"/>
                <a:gd name="connsiteX52" fmla="*/ 1134936 w 1217358"/>
                <a:gd name="connsiteY52" fmla="*/ 853831 h 1304311"/>
                <a:gd name="connsiteX53" fmla="*/ 1090869 w 1217358"/>
                <a:gd name="connsiteY53" fmla="*/ 831798 h 1304311"/>
                <a:gd name="connsiteX54" fmla="*/ 1052310 w 1217358"/>
                <a:gd name="connsiteY54" fmla="*/ 710612 h 1304311"/>
                <a:gd name="connsiteX55" fmla="*/ 1019259 w 1217358"/>
                <a:gd name="connsiteY55" fmla="*/ 639003 h 1304311"/>
                <a:gd name="connsiteX56" fmla="*/ 1010997 w 1217358"/>
                <a:gd name="connsiteY56" fmla="*/ 578410 h 1304311"/>
                <a:gd name="connsiteX57" fmla="*/ 972438 w 1217358"/>
                <a:gd name="connsiteY57" fmla="*/ 473750 h 1304311"/>
                <a:gd name="connsiteX58" fmla="*/ 972438 w 1217358"/>
                <a:gd name="connsiteY58" fmla="*/ 369089 h 1304311"/>
                <a:gd name="connsiteX59" fmla="*/ 988963 w 1217358"/>
                <a:gd name="connsiteY59" fmla="*/ 319513 h 1304311"/>
                <a:gd name="connsiteX60" fmla="*/ 1030276 w 1217358"/>
                <a:gd name="connsiteY60" fmla="*/ 319513 h 1304311"/>
                <a:gd name="connsiteX61" fmla="*/ 1060572 w 1217358"/>
                <a:gd name="connsiteY61" fmla="*/ 305742 h 1304311"/>
                <a:gd name="connsiteX62" fmla="*/ 1077098 w 1217358"/>
                <a:gd name="connsiteY62" fmla="*/ 297480 h 1304311"/>
                <a:gd name="connsiteX63" fmla="*/ 1099131 w 1217358"/>
                <a:gd name="connsiteY63" fmla="*/ 319513 h 1304311"/>
                <a:gd name="connsiteX64" fmla="*/ 1118411 w 1217358"/>
                <a:gd name="connsiteY64" fmla="*/ 278200 h 1304311"/>
                <a:gd name="connsiteX65" fmla="*/ 1181758 w 1217358"/>
                <a:gd name="connsiteY65" fmla="*/ 231378 h 1304311"/>
                <a:gd name="connsiteX66" fmla="*/ 1192775 w 1217358"/>
                <a:gd name="connsiteY66" fmla="*/ 132227 h 1304311"/>
                <a:gd name="connsiteX67" fmla="*/ 1195529 w 1217358"/>
                <a:gd name="connsiteY67" fmla="*/ 82651 h 1304311"/>
                <a:gd name="connsiteX68" fmla="*/ 1140445 w 1217358"/>
                <a:gd name="connsiteY68" fmla="*/ 60617 h 1304311"/>
                <a:gd name="connsiteX0" fmla="*/ 1140445 w 1217358"/>
                <a:gd name="connsiteY0" fmla="*/ 60617 h 1304311"/>
                <a:gd name="connsiteX1" fmla="*/ 1060572 w 1217358"/>
                <a:gd name="connsiteY1" fmla="*/ 49600 h 1304311"/>
                <a:gd name="connsiteX2" fmla="*/ 994471 w 1217358"/>
                <a:gd name="connsiteY2" fmla="*/ 66125 h 1304311"/>
                <a:gd name="connsiteX3" fmla="*/ 931124 w 1217358"/>
                <a:gd name="connsiteY3" fmla="*/ 30321 h 1304311"/>
                <a:gd name="connsiteX4" fmla="*/ 815447 w 1217358"/>
                <a:gd name="connsiteY4" fmla="*/ 24 h 1304311"/>
                <a:gd name="connsiteX5" fmla="*/ 644686 w 1217358"/>
                <a:gd name="connsiteY5" fmla="*/ 27566 h 1304311"/>
                <a:gd name="connsiteX6" fmla="*/ 457399 w 1217358"/>
                <a:gd name="connsiteY6" fmla="*/ 132227 h 1304311"/>
                <a:gd name="connsiteX7" fmla="*/ 327951 w 1217358"/>
                <a:gd name="connsiteY7" fmla="*/ 239641 h 1304311"/>
                <a:gd name="connsiteX8" fmla="*/ 267731 w 1217358"/>
                <a:gd name="connsiteY8" fmla="*/ 316156 h 1304311"/>
                <a:gd name="connsiteX9" fmla="*/ 303163 w 1217358"/>
                <a:gd name="connsiteY9" fmla="*/ 446207 h 1304311"/>
                <a:gd name="connsiteX10" fmla="*/ 327951 w 1217358"/>
                <a:gd name="connsiteY10" fmla="*/ 614215 h 1304311"/>
                <a:gd name="connsiteX11" fmla="*/ 374772 w 1217358"/>
                <a:gd name="connsiteY11" fmla="*/ 710612 h 1304311"/>
                <a:gd name="connsiteX12" fmla="*/ 322442 w 1217358"/>
                <a:gd name="connsiteY12" fmla="*/ 787730 h 1304311"/>
                <a:gd name="connsiteX13" fmla="*/ 126893 w 1217358"/>
                <a:gd name="connsiteY13" fmla="*/ 1008068 h 1304311"/>
                <a:gd name="connsiteX14" fmla="*/ 16724 w 1217358"/>
                <a:gd name="connsiteY14" fmla="*/ 1126499 h 1304311"/>
                <a:gd name="connsiteX15" fmla="*/ 5707 w 1217358"/>
                <a:gd name="connsiteY15" fmla="*/ 1170566 h 1304311"/>
                <a:gd name="connsiteX16" fmla="*/ 69054 w 1217358"/>
                <a:gd name="connsiteY16" fmla="*/ 1225651 h 1304311"/>
                <a:gd name="connsiteX17" fmla="*/ 154435 w 1217358"/>
                <a:gd name="connsiteY17" fmla="*/ 1283489 h 1304311"/>
                <a:gd name="connsiteX18" fmla="*/ 242570 w 1217358"/>
                <a:gd name="connsiteY18" fmla="*/ 1302769 h 1304311"/>
                <a:gd name="connsiteX19" fmla="*/ 242570 w 1217358"/>
                <a:gd name="connsiteY19" fmla="*/ 1247684 h 1304311"/>
                <a:gd name="connsiteX20" fmla="*/ 212274 w 1217358"/>
                <a:gd name="connsiteY20" fmla="*/ 1192600 h 1304311"/>
                <a:gd name="connsiteX21" fmla="*/ 363756 w 1217358"/>
                <a:gd name="connsiteY21" fmla="*/ 1035610 h 1304311"/>
                <a:gd name="connsiteX22" fmla="*/ 473924 w 1217358"/>
                <a:gd name="connsiteY22" fmla="*/ 922687 h 1304311"/>
                <a:gd name="connsiteX23" fmla="*/ 537271 w 1217358"/>
                <a:gd name="connsiteY23" fmla="*/ 859340 h 1304311"/>
                <a:gd name="connsiteX24" fmla="*/ 548288 w 1217358"/>
                <a:gd name="connsiteY24" fmla="*/ 724383 h 1304311"/>
                <a:gd name="connsiteX25" fmla="*/ 542780 w 1217358"/>
                <a:gd name="connsiteY25" fmla="*/ 633494 h 1304311"/>
                <a:gd name="connsiteX26" fmla="*/ 606127 w 1217358"/>
                <a:gd name="connsiteY26" fmla="*/ 801501 h 1304311"/>
                <a:gd name="connsiteX27" fmla="*/ 622652 w 1217358"/>
                <a:gd name="connsiteY27" fmla="*/ 964000 h 1304311"/>
                <a:gd name="connsiteX28" fmla="*/ 630915 w 1217358"/>
                <a:gd name="connsiteY28" fmla="*/ 1184338 h 1304311"/>
                <a:gd name="connsiteX29" fmla="*/ 796168 w 1217358"/>
                <a:gd name="connsiteY29" fmla="*/ 1195354 h 1304311"/>
                <a:gd name="connsiteX30" fmla="*/ 920107 w 1217358"/>
                <a:gd name="connsiteY30" fmla="*/ 1195354 h 1304311"/>
                <a:gd name="connsiteX31" fmla="*/ 917353 w 1217358"/>
                <a:gd name="connsiteY31" fmla="*/ 1143024 h 1304311"/>
                <a:gd name="connsiteX32" fmla="*/ 801676 w 1217358"/>
                <a:gd name="connsiteY32" fmla="*/ 1104465 h 1304311"/>
                <a:gd name="connsiteX33" fmla="*/ 807184 w 1217358"/>
                <a:gd name="connsiteY33" fmla="*/ 958492 h 1304311"/>
                <a:gd name="connsiteX34" fmla="*/ 785151 w 1217358"/>
                <a:gd name="connsiteY34" fmla="*/ 815272 h 1304311"/>
                <a:gd name="connsiteX35" fmla="*/ 735575 w 1217358"/>
                <a:gd name="connsiteY35" fmla="*/ 611460 h 1304311"/>
                <a:gd name="connsiteX36" fmla="*/ 727312 w 1217358"/>
                <a:gd name="connsiteY36" fmla="*/ 572901 h 1304311"/>
                <a:gd name="connsiteX37" fmla="*/ 845744 w 1217358"/>
                <a:gd name="connsiteY37" fmla="*/ 495783 h 1304311"/>
                <a:gd name="connsiteX38" fmla="*/ 887057 w 1217358"/>
                <a:gd name="connsiteY38" fmla="*/ 594935 h 1304311"/>
                <a:gd name="connsiteX39" fmla="*/ 939387 w 1217358"/>
                <a:gd name="connsiteY39" fmla="*/ 751925 h 1304311"/>
                <a:gd name="connsiteX40" fmla="*/ 1013751 w 1217358"/>
                <a:gd name="connsiteY40" fmla="*/ 864848 h 1304311"/>
                <a:gd name="connsiteX41" fmla="*/ 1013751 w 1217358"/>
                <a:gd name="connsiteY41" fmla="*/ 928195 h 1304311"/>
                <a:gd name="connsiteX42" fmla="*/ 1049556 w 1217358"/>
                <a:gd name="connsiteY42" fmla="*/ 958492 h 1304311"/>
                <a:gd name="connsiteX43" fmla="*/ 1077098 w 1217358"/>
                <a:gd name="connsiteY43" fmla="*/ 966754 h 1304311"/>
                <a:gd name="connsiteX44" fmla="*/ 1104640 w 1217358"/>
                <a:gd name="connsiteY44" fmla="*/ 997051 h 1304311"/>
                <a:gd name="connsiteX45" fmla="*/ 1134936 w 1217358"/>
                <a:gd name="connsiteY45" fmla="*/ 980525 h 1304311"/>
                <a:gd name="connsiteX46" fmla="*/ 1145953 w 1217358"/>
                <a:gd name="connsiteY46" fmla="*/ 1019084 h 1304311"/>
                <a:gd name="connsiteX47" fmla="*/ 1137691 w 1217358"/>
                <a:gd name="connsiteY47" fmla="*/ 1043872 h 1304311"/>
                <a:gd name="connsiteX48" fmla="*/ 1212054 w 1217358"/>
                <a:gd name="connsiteY48" fmla="*/ 1041118 h 1304311"/>
                <a:gd name="connsiteX49" fmla="*/ 1206546 w 1217358"/>
                <a:gd name="connsiteY49" fmla="*/ 961246 h 1304311"/>
                <a:gd name="connsiteX50" fmla="*/ 1167987 w 1217358"/>
                <a:gd name="connsiteY50" fmla="*/ 897899 h 1304311"/>
                <a:gd name="connsiteX51" fmla="*/ 1137691 w 1217358"/>
                <a:gd name="connsiteY51" fmla="*/ 875865 h 1304311"/>
                <a:gd name="connsiteX52" fmla="*/ 1134936 w 1217358"/>
                <a:gd name="connsiteY52" fmla="*/ 853831 h 1304311"/>
                <a:gd name="connsiteX53" fmla="*/ 1090869 w 1217358"/>
                <a:gd name="connsiteY53" fmla="*/ 831798 h 1304311"/>
                <a:gd name="connsiteX54" fmla="*/ 1052310 w 1217358"/>
                <a:gd name="connsiteY54" fmla="*/ 710612 h 1304311"/>
                <a:gd name="connsiteX55" fmla="*/ 1019259 w 1217358"/>
                <a:gd name="connsiteY55" fmla="*/ 639003 h 1304311"/>
                <a:gd name="connsiteX56" fmla="*/ 1010997 w 1217358"/>
                <a:gd name="connsiteY56" fmla="*/ 578410 h 1304311"/>
                <a:gd name="connsiteX57" fmla="*/ 972438 w 1217358"/>
                <a:gd name="connsiteY57" fmla="*/ 473750 h 1304311"/>
                <a:gd name="connsiteX58" fmla="*/ 972438 w 1217358"/>
                <a:gd name="connsiteY58" fmla="*/ 369089 h 1304311"/>
                <a:gd name="connsiteX59" fmla="*/ 988963 w 1217358"/>
                <a:gd name="connsiteY59" fmla="*/ 319513 h 1304311"/>
                <a:gd name="connsiteX60" fmla="*/ 1030276 w 1217358"/>
                <a:gd name="connsiteY60" fmla="*/ 319513 h 1304311"/>
                <a:gd name="connsiteX61" fmla="*/ 1060572 w 1217358"/>
                <a:gd name="connsiteY61" fmla="*/ 305742 h 1304311"/>
                <a:gd name="connsiteX62" fmla="*/ 1077098 w 1217358"/>
                <a:gd name="connsiteY62" fmla="*/ 297480 h 1304311"/>
                <a:gd name="connsiteX63" fmla="*/ 1099131 w 1217358"/>
                <a:gd name="connsiteY63" fmla="*/ 319513 h 1304311"/>
                <a:gd name="connsiteX64" fmla="*/ 1118411 w 1217358"/>
                <a:gd name="connsiteY64" fmla="*/ 278200 h 1304311"/>
                <a:gd name="connsiteX65" fmla="*/ 1181758 w 1217358"/>
                <a:gd name="connsiteY65" fmla="*/ 231378 h 1304311"/>
                <a:gd name="connsiteX66" fmla="*/ 1192775 w 1217358"/>
                <a:gd name="connsiteY66" fmla="*/ 132227 h 1304311"/>
                <a:gd name="connsiteX67" fmla="*/ 1195529 w 1217358"/>
                <a:gd name="connsiteY67" fmla="*/ 82651 h 1304311"/>
                <a:gd name="connsiteX68" fmla="*/ 1140445 w 1217358"/>
                <a:gd name="connsiteY68" fmla="*/ 60617 h 1304311"/>
                <a:gd name="connsiteX0" fmla="*/ 1140445 w 1217358"/>
                <a:gd name="connsiteY0" fmla="*/ 60617 h 1304311"/>
                <a:gd name="connsiteX1" fmla="*/ 1060572 w 1217358"/>
                <a:gd name="connsiteY1" fmla="*/ 49600 h 1304311"/>
                <a:gd name="connsiteX2" fmla="*/ 994471 w 1217358"/>
                <a:gd name="connsiteY2" fmla="*/ 66125 h 1304311"/>
                <a:gd name="connsiteX3" fmla="*/ 931124 w 1217358"/>
                <a:gd name="connsiteY3" fmla="*/ 30321 h 1304311"/>
                <a:gd name="connsiteX4" fmla="*/ 815447 w 1217358"/>
                <a:gd name="connsiteY4" fmla="*/ 24 h 1304311"/>
                <a:gd name="connsiteX5" fmla="*/ 644686 w 1217358"/>
                <a:gd name="connsiteY5" fmla="*/ 27566 h 1304311"/>
                <a:gd name="connsiteX6" fmla="*/ 457399 w 1217358"/>
                <a:gd name="connsiteY6" fmla="*/ 132227 h 1304311"/>
                <a:gd name="connsiteX7" fmla="*/ 327951 w 1217358"/>
                <a:gd name="connsiteY7" fmla="*/ 239641 h 1304311"/>
                <a:gd name="connsiteX8" fmla="*/ 267731 w 1217358"/>
                <a:gd name="connsiteY8" fmla="*/ 316156 h 1304311"/>
                <a:gd name="connsiteX9" fmla="*/ 303163 w 1217358"/>
                <a:gd name="connsiteY9" fmla="*/ 446207 h 1304311"/>
                <a:gd name="connsiteX10" fmla="*/ 325570 w 1217358"/>
                <a:gd name="connsiteY10" fmla="*/ 580878 h 1304311"/>
                <a:gd name="connsiteX11" fmla="*/ 374772 w 1217358"/>
                <a:gd name="connsiteY11" fmla="*/ 710612 h 1304311"/>
                <a:gd name="connsiteX12" fmla="*/ 322442 w 1217358"/>
                <a:gd name="connsiteY12" fmla="*/ 787730 h 1304311"/>
                <a:gd name="connsiteX13" fmla="*/ 126893 w 1217358"/>
                <a:gd name="connsiteY13" fmla="*/ 1008068 h 1304311"/>
                <a:gd name="connsiteX14" fmla="*/ 16724 w 1217358"/>
                <a:gd name="connsiteY14" fmla="*/ 1126499 h 1304311"/>
                <a:gd name="connsiteX15" fmla="*/ 5707 w 1217358"/>
                <a:gd name="connsiteY15" fmla="*/ 1170566 h 1304311"/>
                <a:gd name="connsiteX16" fmla="*/ 69054 w 1217358"/>
                <a:gd name="connsiteY16" fmla="*/ 1225651 h 1304311"/>
                <a:gd name="connsiteX17" fmla="*/ 154435 w 1217358"/>
                <a:gd name="connsiteY17" fmla="*/ 1283489 h 1304311"/>
                <a:gd name="connsiteX18" fmla="*/ 242570 w 1217358"/>
                <a:gd name="connsiteY18" fmla="*/ 1302769 h 1304311"/>
                <a:gd name="connsiteX19" fmla="*/ 242570 w 1217358"/>
                <a:gd name="connsiteY19" fmla="*/ 1247684 h 1304311"/>
                <a:gd name="connsiteX20" fmla="*/ 212274 w 1217358"/>
                <a:gd name="connsiteY20" fmla="*/ 1192600 h 1304311"/>
                <a:gd name="connsiteX21" fmla="*/ 363756 w 1217358"/>
                <a:gd name="connsiteY21" fmla="*/ 1035610 h 1304311"/>
                <a:gd name="connsiteX22" fmla="*/ 473924 w 1217358"/>
                <a:gd name="connsiteY22" fmla="*/ 922687 h 1304311"/>
                <a:gd name="connsiteX23" fmla="*/ 537271 w 1217358"/>
                <a:gd name="connsiteY23" fmla="*/ 859340 h 1304311"/>
                <a:gd name="connsiteX24" fmla="*/ 548288 w 1217358"/>
                <a:gd name="connsiteY24" fmla="*/ 724383 h 1304311"/>
                <a:gd name="connsiteX25" fmla="*/ 542780 w 1217358"/>
                <a:gd name="connsiteY25" fmla="*/ 633494 h 1304311"/>
                <a:gd name="connsiteX26" fmla="*/ 606127 w 1217358"/>
                <a:gd name="connsiteY26" fmla="*/ 801501 h 1304311"/>
                <a:gd name="connsiteX27" fmla="*/ 622652 w 1217358"/>
                <a:gd name="connsiteY27" fmla="*/ 964000 h 1304311"/>
                <a:gd name="connsiteX28" fmla="*/ 630915 w 1217358"/>
                <a:gd name="connsiteY28" fmla="*/ 1184338 h 1304311"/>
                <a:gd name="connsiteX29" fmla="*/ 796168 w 1217358"/>
                <a:gd name="connsiteY29" fmla="*/ 1195354 h 1304311"/>
                <a:gd name="connsiteX30" fmla="*/ 920107 w 1217358"/>
                <a:gd name="connsiteY30" fmla="*/ 1195354 h 1304311"/>
                <a:gd name="connsiteX31" fmla="*/ 917353 w 1217358"/>
                <a:gd name="connsiteY31" fmla="*/ 1143024 h 1304311"/>
                <a:gd name="connsiteX32" fmla="*/ 801676 w 1217358"/>
                <a:gd name="connsiteY32" fmla="*/ 1104465 h 1304311"/>
                <a:gd name="connsiteX33" fmla="*/ 807184 w 1217358"/>
                <a:gd name="connsiteY33" fmla="*/ 958492 h 1304311"/>
                <a:gd name="connsiteX34" fmla="*/ 785151 w 1217358"/>
                <a:gd name="connsiteY34" fmla="*/ 815272 h 1304311"/>
                <a:gd name="connsiteX35" fmla="*/ 735575 w 1217358"/>
                <a:gd name="connsiteY35" fmla="*/ 611460 h 1304311"/>
                <a:gd name="connsiteX36" fmla="*/ 727312 w 1217358"/>
                <a:gd name="connsiteY36" fmla="*/ 572901 h 1304311"/>
                <a:gd name="connsiteX37" fmla="*/ 845744 w 1217358"/>
                <a:gd name="connsiteY37" fmla="*/ 495783 h 1304311"/>
                <a:gd name="connsiteX38" fmla="*/ 887057 w 1217358"/>
                <a:gd name="connsiteY38" fmla="*/ 594935 h 1304311"/>
                <a:gd name="connsiteX39" fmla="*/ 939387 w 1217358"/>
                <a:gd name="connsiteY39" fmla="*/ 751925 h 1304311"/>
                <a:gd name="connsiteX40" fmla="*/ 1013751 w 1217358"/>
                <a:gd name="connsiteY40" fmla="*/ 864848 h 1304311"/>
                <a:gd name="connsiteX41" fmla="*/ 1013751 w 1217358"/>
                <a:gd name="connsiteY41" fmla="*/ 928195 h 1304311"/>
                <a:gd name="connsiteX42" fmla="*/ 1049556 w 1217358"/>
                <a:gd name="connsiteY42" fmla="*/ 958492 h 1304311"/>
                <a:gd name="connsiteX43" fmla="*/ 1077098 w 1217358"/>
                <a:gd name="connsiteY43" fmla="*/ 966754 h 1304311"/>
                <a:gd name="connsiteX44" fmla="*/ 1104640 w 1217358"/>
                <a:gd name="connsiteY44" fmla="*/ 997051 h 1304311"/>
                <a:gd name="connsiteX45" fmla="*/ 1134936 w 1217358"/>
                <a:gd name="connsiteY45" fmla="*/ 980525 h 1304311"/>
                <a:gd name="connsiteX46" fmla="*/ 1145953 w 1217358"/>
                <a:gd name="connsiteY46" fmla="*/ 1019084 h 1304311"/>
                <a:gd name="connsiteX47" fmla="*/ 1137691 w 1217358"/>
                <a:gd name="connsiteY47" fmla="*/ 1043872 h 1304311"/>
                <a:gd name="connsiteX48" fmla="*/ 1212054 w 1217358"/>
                <a:gd name="connsiteY48" fmla="*/ 1041118 h 1304311"/>
                <a:gd name="connsiteX49" fmla="*/ 1206546 w 1217358"/>
                <a:gd name="connsiteY49" fmla="*/ 961246 h 1304311"/>
                <a:gd name="connsiteX50" fmla="*/ 1167987 w 1217358"/>
                <a:gd name="connsiteY50" fmla="*/ 897899 h 1304311"/>
                <a:gd name="connsiteX51" fmla="*/ 1137691 w 1217358"/>
                <a:gd name="connsiteY51" fmla="*/ 875865 h 1304311"/>
                <a:gd name="connsiteX52" fmla="*/ 1134936 w 1217358"/>
                <a:gd name="connsiteY52" fmla="*/ 853831 h 1304311"/>
                <a:gd name="connsiteX53" fmla="*/ 1090869 w 1217358"/>
                <a:gd name="connsiteY53" fmla="*/ 831798 h 1304311"/>
                <a:gd name="connsiteX54" fmla="*/ 1052310 w 1217358"/>
                <a:gd name="connsiteY54" fmla="*/ 710612 h 1304311"/>
                <a:gd name="connsiteX55" fmla="*/ 1019259 w 1217358"/>
                <a:gd name="connsiteY55" fmla="*/ 639003 h 1304311"/>
                <a:gd name="connsiteX56" fmla="*/ 1010997 w 1217358"/>
                <a:gd name="connsiteY56" fmla="*/ 578410 h 1304311"/>
                <a:gd name="connsiteX57" fmla="*/ 972438 w 1217358"/>
                <a:gd name="connsiteY57" fmla="*/ 473750 h 1304311"/>
                <a:gd name="connsiteX58" fmla="*/ 972438 w 1217358"/>
                <a:gd name="connsiteY58" fmla="*/ 369089 h 1304311"/>
                <a:gd name="connsiteX59" fmla="*/ 988963 w 1217358"/>
                <a:gd name="connsiteY59" fmla="*/ 319513 h 1304311"/>
                <a:gd name="connsiteX60" fmla="*/ 1030276 w 1217358"/>
                <a:gd name="connsiteY60" fmla="*/ 319513 h 1304311"/>
                <a:gd name="connsiteX61" fmla="*/ 1060572 w 1217358"/>
                <a:gd name="connsiteY61" fmla="*/ 305742 h 1304311"/>
                <a:gd name="connsiteX62" fmla="*/ 1077098 w 1217358"/>
                <a:gd name="connsiteY62" fmla="*/ 297480 h 1304311"/>
                <a:gd name="connsiteX63" fmla="*/ 1099131 w 1217358"/>
                <a:gd name="connsiteY63" fmla="*/ 319513 h 1304311"/>
                <a:gd name="connsiteX64" fmla="*/ 1118411 w 1217358"/>
                <a:gd name="connsiteY64" fmla="*/ 278200 h 1304311"/>
                <a:gd name="connsiteX65" fmla="*/ 1181758 w 1217358"/>
                <a:gd name="connsiteY65" fmla="*/ 231378 h 1304311"/>
                <a:gd name="connsiteX66" fmla="*/ 1192775 w 1217358"/>
                <a:gd name="connsiteY66" fmla="*/ 132227 h 1304311"/>
                <a:gd name="connsiteX67" fmla="*/ 1195529 w 1217358"/>
                <a:gd name="connsiteY67" fmla="*/ 82651 h 1304311"/>
                <a:gd name="connsiteX68" fmla="*/ 1140445 w 1217358"/>
                <a:gd name="connsiteY68" fmla="*/ 60617 h 1304311"/>
                <a:gd name="connsiteX0" fmla="*/ 1140445 w 1217358"/>
                <a:gd name="connsiteY0" fmla="*/ 60617 h 1304311"/>
                <a:gd name="connsiteX1" fmla="*/ 1060572 w 1217358"/>
                <a:gd name="connsiteY1" fmla="*/ 49600 h 1304311"/>
                <a:gd name="connsiteX2" fmla="*/ 994471 w 1217358"/>
                <a:gd name="connsiteY2" fmla="*/ 66125 h 1304311"/>
                <a:gd name="connsiteX3" fmla="*/ 931124 w 1217358"/>
                <a:gd name="connsiteY3" fmla="*/ 30321 h 1304311"/>
                <a:gd name="connsiteX4" fmla="*/ 815447 w 1217358"/>
                <a:gd name="connsiteY4" fmla="*/ 24 h 1304311"/>
                <a:gd name="connsiteX5" fmla="*/ 644686 w 1217358"/>
                <a:gd name="connsiteY5" fmla="*/ 27566 h 1304311"/>
                <a:gd name="connsiteX6" fmla="*/ 457399 w 1217358"/>
                <a:gd name="connsiteY6" fmla="*/ 132227 h 1304311"/>
                <a:gd name="connsiteX7" fmla="*/ 327951 w 1217358"/>
                <a:gd name="connsiteY7" fmla="*/ 239641 h 1304311"/>
                <a:gd name="connsiteX8" fmla="*/ 267731 w 1217358"/>
                <a:gd name="connsiteY8" fmla="*/ 316156 h 1304311"/>
                <a:gd name="connsiteX9" fmla="*/ 291257 w 1217358"/>
                <a:gd name="connsiteY9" fmla="*/ 427157 h 1304311"/>
                <a:gd name="connsiteX10" fmla="*/ 325570 w 1217358"/>
                <a:gd name="connsiteY10" fmla="*/ 580878 h 1304311"/>
                <a:gd name="connsiteX11" fmla="*/ 374772 w 1217358"/>
                <a:gd name="connsiteY11" fmla="*/ 710612 h 1304311"/>
                <a:gd name="connsiteX12" fmla="*/ 322442 w 1217358"/>
                <a:gd name="connsiteY12" fmla="*/ 787730 h 1304311"/>
                <a:gd name="connsiteX13" fmla="*/ 126893 w 1217358"/>
                <a:gd name="connsiteY13" fmla="*/ 1008068 h 1304311"/>
                <a:gd name="connsiteX14" fmla="*/ 16724 w 1217358"/>
                <a:gd name="connsiteY14" fmla="*/ 1126499 h 1304311"/>
                <a:gd name="connsiteX15" fmla="*/ 5707 w 1217358"/>
                <a:gd name="connsiteY15" fmla="*/ 1170566 h 1304311"/>
                <a:gd name="connsiteX16" fmla="*/ 69054 w 1217358"/>
                <a:gd name="connsiteY16" fmla="*/ 1225651 h 1304311"/>
                <a:gd name="connsiteX17" fmla="*/ 154435 w 1217358"/>
                <a:gd name="connsiteY17" fmla="*/ 1283489 h 1304311"/>
                <a:gd name="connsiteX18" fmla="*/ 242570 w 1217358"/>
                <a:gd name="connsiteY18" fmla="*/ 1302769 h 1304311"/>
                <a:gd name="connsiteX19" fmla="*/ 242570 w 1217358"/>
                <a:gd name="connsiteY19" fmla="*/ 1247684 h 1304311"/>
                <a:gd name="connsiteX20" fmla="*/ 212274 w 1217358"/>
                <a:gd name="connsiteY20" fmla="*/ 1192600 h 1304311"/>
                <a:gd name="connsiteX21" fmla="*/ 363756 w 1217358"/>
                <a:gd name="connsiteY21" fmla="*/ 1035610 h 1304311"/>
                <a:gd name="connsiteX22" fmla="*/ 473924 w 1217358"/>
                <a:gd name="connsiteY22" fmla="*/ 922687 h 1304311"/>
                <a:gd name="connsiteX23" fmla="*/ 537271 w 1217358"/>
                <a:gd name="connsiteY23" fmla="*/ 859340 h 1304311"/>
                <a:gd name="connsiteX24" fmla="*/ 548288 w 1217358"/>
                <a:gd name="connsiteY24" fmla="*/ 724383 h 1304311"/>
                <a:gd name="connsiteX25" fmla="*/ 542780 w 1217358"/>
                <a:gd name="connsiteY25" fmla="*/ 633494 h 1304311"/>
                <a:gd name="connsiteX26" fmla="*/ 606127 w 1217358"/>
                <a:gd name="connsiteY26" fmla="*/ 801501 h 1304311"/>
                <a:gd name="connsiteX27" fmla="*/ 622652 w 1217358"/>
                <a:gd name="connsiteY27" fmla="*/ 964000 h 1304311"/>
                <a:gd name="connsiteX28" fmla="*/ 630915 w 1217358"/>
                <a:gd name="connsiteY28" fmla="*/ 1184338 h 1304311"/>
                <a:gd name="connsiteX29" fmla="*/ 796168 w 1217358"/>
                <a:gd name="connsiteY29" fmla="*/ 1195354 h 1304311"/>
                <a:gd name="connsiteX30" fmla="*/ 920107 w 1217358"/>
                <a:gd name="connsiteY30" fmla="*/ 1195354 h 1304311"/>
                <a:gd name="connsiteX31" fmla="*/ 917353 w 1217358"/>
                <a:gd name="connsiteY31" fmla="*/ 1143024 h 1304311"/>
                <a:gd name="connsiteX32" fmla="*/ 801676 w 1217358"/>
                <a:gd name="connsiteY32" fmla="*/ 1104465 h 1304311"/>
                <a:gd name="connsiteX33" fmla="*/ 807184 w 1217358"/>
                <a:gd name="connsiteY33" fmla="*/ 958492 h 1304311"/>
                <a:gd name="connsiteX34" fmla="*/ 785151 w 1217358"/>
                <a:gd name="connsiteY34" fmla="*/ 815272 h 1304311"/>
                <a:gd name="connsiteX35" fmla="*/ 735575 w 1217358"/>
                <a:gd name="connsiteY35" fmla="*/ 611460 h 1304311"/>
                <a:gd name="connsiteX36" fmla="*/ 727312 w 1217358"/>
                <a:gd name="connsiteY36" fmla="*/ 572901 h 1304311"/>
                <a:gd name="connsiteX37" fmla="*/ 845744 w 1217358"/>
                <a:gd name="connsiteY37" fmla="*/ 495783 h 1304311"/>
                <a:gd name="connsiteX38" fmla="*/ 887057 w 1217358"/>
                <a:gd name="connsiteY38" fmla="*/ 594935 h 1304311"/>
                <a:gd name="connsiteX39" fmla="*/ 939387 w 1217358"/>
                <a:gd name="connsiteY39" fmla="*/ 751925 h 1304311"/>
                <a:gd name="connsiteX40" fmla="*/ 1013751 w 1217358"/>
                <a:gd name="connsiteY40" fmla="*/ 864848 h 1304311"/>
                <a:gd name="connsiteX41" fmla="*/ 1013751 w 1217358"/>
                <a:gd name="connsiteY41" fmla="*/ 928195 h 1304311"/>
                <a:gd name="connsiteX42" fmla="*/ 1049556 w 1217358"/>
                <a:gd name="connsiteY42" fmla="*/ 958492 h 1304311"/>
                <a:gd name="connsiteX43" fmla="*/ 1077098 w 1217358"/>
                <a:gd name="connsiteY43" fmla="*/ 966754 h 1304311"/>
                <a:gd name="connsiteX44" fmla="*/ 1104640 w 1217358"/>
                <a:gd name="connsiteY44" fmla="*/ 997051 h 1304311"/>
                <a:gd name="connsiteX45" fmla="*/ 1134936 w 1217358"/>
                <a:gd name="connsiteY45" fmla="*/ 980525 h 1304311"/>
                <a:gd name="connsiteX46" fmla="*/ 1145953 w 1217358"/>
                <a:gd name="connsiteY46" fmla="*/ 1019084 h 1304311"/>
                <a:gd name="connsiteX47" fmla="*/ 1137691 w 1217358"/>
                <a:gd name="connsiteY47" fmla="*/ 1043872 h 1304311"/>
                <a:gd name="connsiteX48" fmla="*/ 1212054 w 1217358"/>
                <a:gd name="connsiteY48" fmla="*/ 1041118 h 1304311"/>
                <a:gd name="connsiteX49" fmla="*/ 1206546 w 1217358"/>
                <a:gd name="connsiteY49" fmla="*/ 961246 h 1304311"/>
                <a:gd name="connsiteX50" fmla="*/ 1167987 w 1217358"/>
                <a:gd name="connsiteY50" fmla="*/ 897899 h 1304311"/>
                <a:gd name="connsiteX51" fmla="*/ 1137691 w 1217358"/>
                <a:gd name="connsiteY51" fmla="*/ 875865 h 1304311"/>
                <a:gd name="connsiteX52" fmla="*/ 1134936 w 1217358"/>
                <a:gd name="connsiteY52" fmla="*/ 853831 h 1304311"/>
                <a:gd name="connsiteX53" fmla="*/ 1090869 w 1217358"/>
                <a:gd name="connsiteY53" fmla="*/ 831798 h 1304311"/>
                <a:gd name="connsiteX54" fmla="*/ 1052310 w 1217358"/>
                <a:gd name="connsiteY54" fmla="*/ 710612 h 1304311"/>
                <a:gd name="connsiteX55" fmla="*/ 1019259 w 1217358"/>
                <a:gd name="connsiteY55" fmla="*/ 639003 h 1304311"/>
                <a:gd name="connsiteX56" fmla="*/ 1010997 w 1217358"/>
                <a:gd name="connsiteY56" fmla="*/ 578410 h 1304311"/>
                <a:gd name="connsiteX57" fmla="*/ 972438 w 1217358"/>
                <a:gd name="connsiteY57" fmla="*/ 473750 h 1304311"/>
                <a:gd name="connsiteX58" fmla="*/ 972438 w 1217358"/>
                <a:gd name="connsiteY58" fmla="*/ 369089 h 1304311"/>
                <a:gd name="connsiteX59" fmla="*/ 988963 w 1217358"/>
                <a:gd name="connsiteY59" fmla="*/ 319513 h 1304311"/>
                <a:gd name="connsiteX60" fmla="*/ 1030276 w 1217358"/>
                <a:gd name="connsiteY60" fmla="*/ 319513 h 1304311"/>
                <a:gd name="connsiteX61" fmla="*/ 1060572 w 1217358"/>
                <a:gd name="connsiteY61" fmla="*/ 305742 h 1304311"/>
                <a:gd name="connsiteX62" fmla="*/ 1077098 w 1217358"/>
                <a:gd name="connsiteY62" fmla="*/ 297480 h 1304311"/>
                <a:gd name="connsiteX63" fmla="*/ 1099131 w 1217358"/>
                <a:gd name="connsiteY63" fmla="*/ 319513 h 1304311"/>
                <a:gd name="connsiteX64" fmla="*/ 1118411 w 1217358"/>
                <a:gd name="connsiteY64" fmla="*/ 278200 h 1304311"/>
                <a:gd name="connsiteX65" fmla="*/ 1181758 w 1217358"/>
                <a:gd name="connsiteY65" fmla="*/ 231378 h 1304311"/>
                <a:gd name="connsiteX66" fmla="*/ 1192775 w 1217358"/>
                <a:gd name="connsiteY66" fmla="*/ 132227 h 1304311"/>
                <a:gd name="connsiteX67" fmla="*/ 1195529 w 1217358"/>
                <a:gd name="connsiteY67" fmla="*/ 82651 h 1304311"/>
                <a:gd name="connsiteX68" fmla="*/ 1140445 w 1217358"/>
                <a:gd name="connsiteY68" fmla="*/ 60617 h 1304311"/>
                <a:gd name="connsiteX0" fmla="*/ 1143951 w 1220864"/>
                <a:gd name="connsiteY0" fmla="*/ 60617 h 1304311"/>
                <a:gd name="connsiteX1" fmla="*/ 1064078 w 1220864"/>
                <a:gd name="connsiteY1" fmla="*/ 49600 h 1304311"/>
                <a:gd name="connsiteX2" fmla="*/ 997977 w 1220864"/>
                <a:gd name="connsiteY2" fmla="*/ 66125 h 1304311"/>
                <a:gd name="connsiteX3" fmla="*/ 934630 w 1220864"/>
                <a:gd name="connsiteY3" fmla="*/ 30321 h 1304311"/>
                <a:gd name="connsiteX4" fmla="*/ 818953 w 1220864"/>
                <a:gd name="connsiteY4" fmla="*/ 24 h 1304311"/>
                <a:gd name="connsiteX5" fmla="*/ 648192 w 1220864"/>
                <a:gd name="connsiteY5" fmla="*/ 27566 h 1304311"/>
                <a:gd name="connsiteX6" fmla="*/ 460905 w 1220864"/>
                <a:gd name="connsiteY6" fmla="*/ 132227 h 1304311"/>
                <a:gd name="connsiteX7" fmla="*/ 331457 w 1220864"/>
                <a:gd name="connsiteY7" fmla="*/ 239641 h 1304311"/>
                <a:gd name="connsiteX8" fmla="*/ 271237 w 1220864"/>
                <a:gd name="connsiteY8" fmla="*/ 316156 h 1304311"/>
                <a:gd name="connsiteX9" fmla="*/ 294763 w 1220864"/>
                <a:gd name="connsiteY9" fmla="*/ 427157 h 1304311"/>
                <a:gd name="connsiteX10" fmla="*/ 329076 w 1220864"/>
                <a:gd name="connsiteY10" fmla="*/ 580878 h 1304311"/>
                <a:gd name="connsiteX11" fmla="*/ 378278 w 1220864"/>
                <a:gd name="connsiteY11" fmla="*/ 710612 h 1304311"/>
                <a:gd name="connsiteX12" fmla="*/ 325948 w 1220864"/>
                <a:gd name="connsiteY12" fmla="*/ 787730 h 1304311"/>
                <a:gd name="connsiteX13" fmla="*/ 130399 w 1220864"/>
                <a:gd name="connsiteY13" fmla="*/ 1008068 h 1304311"/>
                <a:gd name="connsiteX14" fmla="*/ 20230 w 1220864"/>
                <a:gd name="connsiteY14" fmla="*/ 1126499 h 1304311"/>
                <a:gd name="connsiteX15" fmla="*/ 4450 w 1220864"/>
                <a:gd name="connsiteY15" fmla="*/ 1161041 h 1304311"/>
                <a:gd name="connsiteX16" fmla="*/ 72560 w 1220864"/>
                <a:gd name="connsiteY16" fmla="*/ 1225651 h 1304311"/>
                <a:gd name="connsiteX17" fmla="*/ 157941 w 1220864"/>
                <a:gd name="connsiteY17" fmla="*/ 1283489 h 1304311"/>
                <a:gd name="connsiteX18" fmla="*/ 246076 w 1220864"/>
                <a:gd name="connsiteY18" fmla="*/ 1302769 h 1304311"/>
                <a:gd name="connsiteX19" fmla="*/ 246076 w 1220864"/>
                <a:gd name="connsiteY19" fmla="*/ 1247684 h 1304311"/>
                <a:gd name="connsiteX20" fmla="*/ 215780 w 1220864"/>
                <a:gd name="connsiteY20" fmla="*/ 1192600 h 1304311"/>
                <a:gd name="connsiteX21" fmla="*/ 367262 w 1220864"/>
                <a:gd name="connsiteY21" fmla="*/ 1035610 h 1304311"/>
                <a:gd name="connsiteX22" fmla="*/ 477430 w 1220864"/>
                <a:gd name="connsiteY22" fmla="*/ 922687 h 1304311"/>
                <a:gd name="connsiteX23" fmla="*/ 540777 w 1220864"/>
                <a:gd name="connsiteY23" fmla="*/ 859340 h 1304311"/>
                <a:gd name="connsiteX24" fmla="*/ 551794 w 1220864"/>
                <a:gd name="connsiteY24" fmla="*/ 724383 h 1304311"/>
                <a:gd name="connsiteX25" fmla="*/ 546286 w 1220864"/>
                <a:gd name="connsiteY25" fmla="*/ 633494 h 1304311"/>
                <a:gd name="connsiteX26" fmla="*/ 609633 w 1220864"/>
                <a:gd name="connsiteY26" fmla="*/ 801501 h 1304311"/>
                <a:gd name="connsiteX27" fmla="*/ 626158 w 1220864"/>
                <a:gd name="connsiteY27" fmla="*/ 964000 h 1304311"/>
                <a:gd name="connsiteX28" fmla="*/ 634421 w 1220864"/>
                <a:gd name="connsiteY28" fmla="*/ 1184338 h 1304311"/>
                <a:gd name="connsiteX29" fmla="*/ 799674 w 1220864"/>
                <a:gd name="connsiteY29" fmla="*/ 1195354 h 1304311"/>
                <a:gd name="connsiteX30" fmla="*/ 923613 w 1220864"/>
                <a:gd name="connsiteY30" fmla="*/ 1195354 h 1304311"/>
                <a:gd name="connsiteX31" fmla="*/ 920859 w 1220864"/>
                <a:gd name="connsiteY31" fmla="*/ 1143024 h 1304311"/>
                <a:gd name="connsiteX32" fmla="*/ 805182 w 1220864"/>
                <a:gd name="connsiteY32" fmla="*/ 1104465 h 1304311"/>
                <a:gd name="connsiteX33" fmla="*/ 810690 w 1220864"/>
                <a:gd name="connsiteY33" fmla="*/ 958492 h 1304311"/>
                <a:gd name="connsiteX34" fmla="*/ 788657 w 1220864"/>
                <a:gd name="connsiteY34" fmla="*/ 815272 h 1304311"/>
                <a:gd name="connsiteX35" fmla="*/ 739081 w 1220864"/>
                <a:gd name="connsiteY35" fmla="*/ 611460 h 1304311"/>
                <a:gd name="connsiteX36" fmla="*/ 730818 w 1220864"/>
                <a:gd name="connsiteY36" fmla="*/ 572901 h 1304311"/>
                <a:gd name="connsiteX37" fmla="*/ 849250 w 1220864"/>
                <a:gd name="connsiteY37" fmla="*/ 495783 h 1304311"/>
                <a:gd name="connsiteX38" fmla="*/ 890563 w 1220864"/>
                <a:gd name="connsiteY38" fmla="*/ 594935 h 1304311"/>
                <a:gd name="connsiteX39" fmla="*/ 942893 w 1220864"/>
                <a:gd name="connsiteY39" fmla="*/ 751925 h 1304311"/>
                <a:gd name="connsiteX40" fmla="*/ 1017257 w 1220864"/>
                <a:gd name="connsiteY40" fmla="*/ 864848 h 1304311"/>
                <a:gd name="connsiteX41" fmla="*/ 1017257 w 1220864"/>
                <a:gd name="connsiteY41" fmla="*/ 928195 h 1304311"/>
                <a:gd name="connsiteX42" fmla="*/ 1053062 w 1220864"/>
                <a:gd name="connsiteY42" fmla="*/ 958492 h 1304311"/>
                <a:gd name="connsiteX43" fmla="*/ 1080604 w 1220864"/>
                <a:gd name="connsiteY43" fmla="*/ 966754 h 1304311"/>
                <a:gd name="connsiteX44" fmla="*/ 1108146 w 1220864"/>
                <a:gd name="connsiteY44" fmla="*/ 997051 h 1304311"/>
                <a:gd name="connsiteX45" fmla="*/ 1138442 w 1220864"/>
                <a:gd name="connsiteY45" fmla="*/ 980525 h 1304311"/>
                <a:gd name="connsiteX46" fmla="*/ 1149459 w 1220864"/>
                <a:gd name="connsiteY46" fmla="*/ 1019084 h 1304311"/>
                <a:gd name="connsiteX47" fmla="*/ 1141197 w 1220864"/>
                <a:gd name="connsiteY47" fmla="*/ 1043872 h 1304311"/>
                <a:gd name="connsiteX48" fmla="*/ 1215560 w 1220864"/>
                <a:gd name="connsiteY48" fmla="*/ 1041118 h 1304311"/>
                <a:gd name="connsiteX49" fmla="*/ 1210052 w 1220864"/>
                <a:gd name="connsiteY49" fmla="*/ 961246 h 1304311"/>
                <a:gd name="connsiteX50" fmla="*/ 1171493 w 1220864"/>
                <a:gd name="connsiteY50" fmla="*/ 897899 h 1304311"/>
                <a:gd name="connsiteX51" fmla="*/ 1141197 w 1220864"/>
                <a:gd name="connsiteY51" fmla="*/ 875865 h 1304311"/>
                <a:gd name="connsiteX52" fmla="*/ 1138442 w 1220864"/>
                <a:gd name="connsiteY52" fmla="*/ 853831 h 1304311"/>
                <a:gd name="connsiteX53" fmla="*/ 1094375 w 1220864"/>
                <a:gd name="connsiteY53" fmla="*/ 831798 h 1304311"/>
                <a:gd name="connsiteX54" fmla="*/ 1055816 w 1220864"/>
                <a:gd name="connsiteY54" fmla="*/ 710612 h 1304311"/>
                <a:gd name="connsiteX55" fmla="*/ 1022765 w 1220864"/>
                <a:gd name="connsiteY55" fmla="*/ 639003 h 1304311"/>
                <a:gd name="connsiteX56" fmla="*/ 1014503 w 1220864"/>
                <a:gd name="connsiteY56" fmla="*/ 578410 h 1304311"/>
                <a:gd name="connsiteX57" fmla="*/ 975944 w 1220864"/>
                <a:gd name="connsiteY57" fmla="*/ 473750 h 1304311"/>
                <a:gd name="connsiteX58" fmla="*/ 975944 w 1220864"/>
                <a:gd name="connsiteY58" fmla="*/ 369089 h 1304311"/>
                <a:gd name="connsiteX59" fmla="*/ 992469 w 1220864"/>
                <a:gd name="connsiteY59" fmla="*/ 319513 h 1304311"/>
                <a:gd name="connsiteX60" fmla="*/ 1033782 w 1220864"/>
                <a:gd name="connsiteY60" fmla="*/ 319513 h 1304311"/>
                <a:gd name="connsiteX61" fmla="*/ 1064078 w 1220864"/>
                <a:gd name="connsiteY61" fmla="*/ 305742 h 1304311"/>
                <a:gd name="connsiteX62" fmla="*/ 1080604 w 1220864"/>
                <a:gd name="connsiteY62" fmla="*/ 297480 h 1304311"/>
                <a:gd name="connsiteX63" fmla="*/ 1102637 w 1220864"/>
                <a:gd name="connsiteY63" fmla="*/ 319513 h 1304311"/>
                <a:gd name="connsiteX64" fmla="*/ 1121917 w 1220864"/>
                <a:gd name="connsiteY64" fmla="*/ 278200 h 1304311"/>
                <a:gd name="connsiteX65" fmla="*/ 1185264 w 1220864"/>
                <a:gd name="connsiteY65" fmla="*/ 231378 h 1304311"/>
                <a:gd name="connsiteX66" fmla="*/ 1196281 w 1220864"/>
                <a:gd name="connsiteY66" fmla="*/ 132227 h 1304311"/>
                <a:gd name="connsiteX67" fmla="*/ 1199035 w 1220864"/>
                <a:gd name="connsiteY67" fmla="*/ 82651 h 1304311"/>
                <a:gd name="connsiteX68" fmla="*/ 1143951 w 1220864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214722 w 1219806"/>
                <a:gd name="connsiteY20" fmla="*/ 1192600 h 1304311"/>
                <a:gd name="connsiteX21" fmla="*/ 366204 w 1219806"/>
                <a:gd name="connsiteY21" fmla="*/ 1035610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3363 w 1219806"/>
                <a:gd name="connsiteY28" fmla="*/ 1184338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4124 w 1219806"/>
                <a:gd name="connsiteY32" fmla="*/ 1104465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66204 w 1219806"/>
                <a:gd name="connsiteY21" fmla="*/ 1035610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3363 w 1219806"/>
                <a:gd name="connsiteY28" fmla="*/ 1184338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4124 w 1219806"/>
                <a:gd name="connsiteY32" fmla="*/ 1104465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66204 w 1219806"/>
                <a:gd name="connsiteY21" fmla="*/ 1035610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3363 w 1219806"/>
                <a:gd name="connsiteY28" fmla="*/ 1184338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4124 w 1219806"/>
                <a:gd name="connsiteY32" fmla="*/ 1104465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3363 w 1219806"/>
                <a:gd name="connsiteY28" fmla="*/ 1184338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4124 w 1219806"/>
                <a:gd name="connsiteY32" fmla="*/ 1104465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3363 w 1219806"/>
                <a:gd name="connsiteY28" fmla="*/ 1184338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4124 w 1219806"/>
                <a:gd name="connsiteY32" fmla="*/ 1104465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4124 w 1219806"/>
                <a:gd name="connsiteY32" fmla="*/ 1104465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3024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31118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8910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98616 w 1219806"/>
                <a:gd name="connsiteY29" fmla="*/ 1195354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2976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4881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48810 w 1219806"/>
                <a:gd name="connsiteY36" fmla="*/ 572901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45228 w 1219806"/>
                <a:gd name="connsiteY25" fmla="*/ 6334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71422 w 1219806"/>
                <a:gd name="connsiteY25" fmla="*/ 7096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71422 w 1219806"/>
                <a:gd name="connsiteY25" fmla="*/ 709694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1579 w 1219806"/>
                <a:gd name="connsiteY63" fmla="*/ 319513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13445 w 1219806"/>
                <a:gd name="connsiteY56" fmla="*/ 578410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3960 w 1219806"/>
                <a:gd name="connsiteY63" fmla="*/ 302844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1707 w 1219806"/>
                <a:gd name="connsiteY55" fmla="*/ 639003 h 1304311"/>
                <a:gd name="connsiteX56" fmla="*/ 1006301 w 1219806"/>
                <a:gd name="connsiteY56" fmla="*/ 561741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3960 w 1219806"/>
                <a:gd name="connsiteY63" fmla="*/ 302844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7384 w 1219806"/>
                <a:gd name="connsiteY52" fmla="*/ 853831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8851 w 1219806"/>
                <a:gd name="connsiteY55" fmla="*/ 639003 h 1304311"/>
                <a:gd name="connsiteX56" fmla="*/ 1006301 w 1219806"/>
                <a:gd name="connsiteY56" fmla="*/ 561741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3960 w 1219806"/>
                <a:gd name="connsiteY63" fmla="*/ 302844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75865 h 1304311"/>
                <a:gd name="connsiteX52" fmla="*/ 1132621 w 1219806"/>
                <a:gd name="connsiteY52" fmla="*/ 856212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8851 w 1219806"/>
                <a:gd name="connsiteY55" fmla="*/ 639003 h 1304311"/>
                <a:gd name="connsiteX56" fmla="*/ 1006301 w 1219806"/>
                <a:gd name="connsiteY56" fmla="*/ 561741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3960 w 1219806"/>
                <a:gd name="connsiteY63" fmla="*/ 302844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806"/>
                <a:gd name="connsiteY0" fmla="*/ 60617 h 1304311"/>
                <a:gd name="connsiteX1" fmla="*/ 1063020 w 1219806"/>
                <a:gd name="connsiteY1" fmla="*/ 49600 h 1304311"/>
                <a:gd name="connsiteX2" fmla="*/ 996919 w 1219806"/>
                <a:gd name="connsiteY2" fmla="*/ 66125 h 1304311"/>
                <a:gd name="connsiteX3" fmla="*/ 933572 w 1219806"/>
                <a:gd name="connsiteY3" fmla="*/ 30321 h 1304311"/>
                <a:gd name="connsiteX4" fmla="*/ 817895 w 1219806"/>
                <a:gd name="connsiteY4" fmla="*/ 24 h 1304311"/>
                <a:gd name="connsiteX5" fmla="*/ 647134 w 1219806"/>
                <a:gd name="connsiteY5" fmla="*/ 27566 h 1304311"/>
                <a:gd name="connsiteX6" fmla="*/ 459847 w 1219806"/>
                <a:gd name="connsiteY6" fmla="*/ 132227 h 1304311"/>
                <a:gd name="connsiteX7" fmla="*/ 330399 w 1219806"/>
                <a:gd name="connsiteY7" fmla="*/ 239641 h 1304311"/>
                <a:gd name="connsiteX8" fmla="*/ 270179 w 1219806"/>
                <a:gd name="connsiteY8" fmla="*/ 316156 h 1304311"/>
                <a:gd name="connsiteX9" fmla="*/ 293705 w 1219806"/>
                <a:gd name="connsiteY9" fmla="*/ 427157 h 1304311"/>
                <a:gd name="connsiteX10" fmla="*/ 328018 w 1219806"/>
                <a:gd name="connsiteY10" fmla="*/ 580878 h 1304311"/>
                <a:gd name="connsiteX11" fmla="*/ 377220 w 1219806"/>
                <a:gd name="connsiteY11" fmla="*/ 710612 h 1304311"/>
                <a:gd name="connsiteX12" fmla="*/ 324890 w 1219806"/>
                <a:gd name="connsiteY12" fmla="*/ 787730 h 1304311"/>
                <a:gd name="connsiteX13" fmla="*/ 129341 w 1219806"/>
                <a:gd name="connsiteY13" fmla="*/ 1008068 h 1304311"/>
                <a:gd name="connsiteX14" fmla="*/ 19172 w 1219806"/>
                <a:gd name="connsiteY14" fmla="*/ 1126499 h 1304311"/>
                <a:gd name="connsiteX15" fmla="*/ 3392 w 1219806"/>
                <a:gd name="connsiteY15" fmla="*/ 1161041 h 1304311"/>
                <a:gd name="connsiteX16" fmla="*/ 71502 w 1219806"/>
                <a:gd name="connsiteY16" fmla="*/ 1225651 h 1304311"/>
                <a:gd name="connsiteX17" fmla="*/ 156883 w 1219806"/>
                <a:gd name="connsiteY17" fmla="*/ 1283489 h 1304311"/>
                <a:gd name="connsiteX18" fmla="*/ 245018 w 1219806"/>
                <a:gd name="connsiteY18" fmla="*/ 1302769 h 1304311"/>
                <a:gd name="connsiteX19" fmla="*/ 245018 w 1219806"/>
                <a:gd name="connsiteY19" fmla="*/ 1247684 h 1304311"/>
                <a:gd name="connsiteX20" fmla="*/ 198053 w 1219806"/>
                <a:gd name="connsiteY20" fmla="*/ 1192600 h 1304311"/>
                <a:gd name="connsiteX21" fmla="*/ 354297 w 1219806"/>
                <a:gd name="connsiteY21" fmla="*/ 1045135 h 1304311"/>
                <a:gd name="connsiteX22" fmla="*/ 476372 w 1219806"/>
                <a:gd name="connsiteY22" fmla="*/ 922687 h 1304311"/>
                <a:gd name="connsiteX23" fmla="*/ 539719 w 1219806"/>
                <a:gd name="connsiteY23" fmla="*/ 859340 h 1304311"/>
                <a:gd name="connsiteX24" fmla="*/ 550736 w 1219806"/>
                <a:gd name="connsiteY24" fmla="*/ 724383 h 1304311"/>
                <a:gd name="connsiteX25" fmla="*/ 580947 w 1219806"/>
                <a:gd name="connsiteY25" fmla="*/ 721601 h 1304311"/>
                <a:gd name="connsiteX26" fmla="*/ 608575 w 1219806"/>
                <a:gd name="connsiteY26" fmla="*/ 801501 h 1304311"/>
                <a:gd name="connsiteX27" fmla="*/ 625100 w 1219806"/>
                <a:gd name="connsiteY27" fmla="*/ 964000 h 1304311"/>
                <a:gd name="connsiteX28" fmla="*/ 630982 w 1219806"/>
                <a:gd name="connsiteY28" fmla="*/ 1170050 h 1304311"/>
                <a:gd name="connsiteX29" fmla="*/ 767660 w 1219806"/>
                <a:gd name="connsiteY29" fmla="*/ 1197735 h 1304311"/>
                <a:gd name="connsiteX30" fmla="*/ 922555 w 1219806"/>
                <a:gd name="connsiteY30" fmla="*/ 1195354 h 1304311"/>
                <a:gd name="connsiteX31" fmla="*/ 919801 w 1219806"/>
                <a:gd name="connsiteY31" fmla="*/ 1140643 h 1304311"/>
                <a:gd name="connsiteX32" fmla="*/ 801743 w 1219806"/>
                <a:gd name="connsiteY32" fmla="*/ 1121134 h 1304311"/>
                <a:gd name="connsiteX33" fmla="*/ 809632 w 1219806"/>
                <a:gd name="connsiteY33" fmla="*/ 958492 h 1304311"/>
                <a:gd name="connsiteX34" fmla="*/ 787599 w 1219806"/>
                <a:gd name="connsiteY34" fmla="*/ 815272 h 1304311"/>
                <a:gd name="connsiteX35" fmla="*/ 738023 w 1219806"/>
                <a:gd name="connsiteY35" fmla="*/ 611460 h 1304311"/>
                <a:gd name="connsiteX36" fmla="*/ 789291 w 1219806"/>
                <a:gd name="connsiteY36" fmla="*/ 556232 h 1304311"/>
                <a:gd name="connsiteX37" fmla="*/ 848192 w 1219806"/>
                <a:gd name="connsiteY37" fmla="*/ 495783 h 1304311"/>
                <a:gd name="connsiteX38" fmla="*/ 889505 w 1219806"/>
                <a:gd name="connsiteY38" fmla="*/ 594935 h 1304311"/>
                <a:gd name="connsiteX39" fmla="*/ 941835 w 1219806"/>
                <a:gd name="connsiteY39" fmla="*/ 751925 h 1304311"/>
                <a:gd name="connsiteX40" fmla="*/ 1016199 w 1219806"/>
                <a:gd name="connsiteY40" fmla="*/ 864848 h 1304311"/>
                <a:gd name="connsiteX41" fmla="*/ 1016199 w 1219806"/>
                <a:gd name="connsiteY41" fmla="*/ 928195 h 1304311"/>
                <a:gd name="connsiteX42" fmla="*/ 1052004 w 1219806"/>
                <a:gd name="connsiteY42" fmla="*/ 958492 h 1304311"/>
                <a:gd name="connsiteX43" fmla="*/ 1079546 w 1219806"/>
                <a:gd name="connsiteY43" fmla="*/ 966754 h 1304311"/>
                <a:gd name="connsiteX44" fmla="*/ 1107088 w 1219806"/>
                <a:gd name="connsiteY44" fmla="*/ 997051 h 1304311"/>
                <a:gd name="connsiteX45" fmla="*/ 1137384 w 1219806"/>
                <a:gd name="connsiteY45" fmla="*/ 980525 h 1304311"/>
                <a:gd name="connsiteX46" fmla="*/ 1148401 w 1219806"/>
                <a:gd name="connsiteY46" fmla="*/ 1019084 h 1304311"/>
                <a:gd name="connsiteX47" fmla="*/ 1140139 w 1219806"/>
                <a:gd name="connsiteY47" fmla="*/ 1043872 h 1304311"/>
                <a:gd name="connsiteX48" fmla="*/ 1214502 w 1219806"/>
                <a:gd name="connsiteY48" fmla="*/ 1041118 h 1304311"/>
                <a:gd name="connsiteX49" fmla="*/ 1208994 w 1219806"/>
                <a:gd name="connsiteY49" fmla="*/ 961246 h 1304311"/>
                <a:gd name="connsiteX50" fmla="*/ 1170435 w 1219806"/>
                <a:gd name="connsiteY50" fmla="*/ 897899 h 1304311"/>
                <a:gd name="connsiteX51" fmla="*/ 1140139 w 1219806"/>
                <a:gd name="connsiteY51" fmla="*/ 892534 h 1304311"/>
                <a:gd name="connsiteX52" fmla="*/ 1132621 w 1219806"/>
                <a:gd name="connsiteY52" fmla="*/ 856212 h 1304311"/>
                <a:gd name="connsiteX53" fmla="*/ 1093317 w 1219806"/>
                <a:gd name="connsiteY53" fmla="*/ 831798 h 1304311"/>
                <a:gd name="connsiteX54" fmla="*/ 1054758 w 1219806"/>
                <a:gd name="connsiteY54" fmla="*/ 710612 h 1304311"/>
                <a:gd name="connsiteX55" fmla="*/ 1028851 w 1219806"/>
                <a:gd name="connsiteY55" fmla="*/ 639003 h 1304311"/>
                <a:gd name="connsiteX56" fmla="*/ 1006301 w 1219806"/>
                <a:gd name="connsiteY56" fmla="*/ 561741 h 1304311"/>
                <a:gd name="connsiteX57" fmla="*/ 974886 w 1219806"/>
                <a:gd name="connsiteY57" fmla="*/ 473750 h 1304311"/>
                <a:gd name="connsiteX58" fmla="*/ 974886 w 1219806"/>
                <a:gd name="connsiteY58" fmla="*/ 369089 h 1304311"/>
                <a:gd name="connsiteX59" fmla="*/ 991411 w 1219806"/>
                <a:gd name="connsiteY59" fmla="*/ 319513 h 1304311"/>
                <a:gd name="connsiteX60" fmla="*/ 1032724 w 1219806"/>
                <a:gd name="connsiteY60" fmla="*/ 319513 h 1304311"/>
                <a:gd name="connsiteX61" fmla="*/ 1063020 w 1219806"/>
                <a:gd name="connsiteY61" fmla="*/ 305742 h 1304311"/>
                <a:gd name="connsiteX62" fmla="*/ 1079546 w 1219806"/>
                <a:gd name="connsiteY62" fmla="*/ 297480 h 1304311"/>
                <a:gd name="connsiteX63" fmla="*/ 1103960 w 1219806"/>
                <a:gd name="connsiteY63" fmla="*/ 302844 h 1304311"/>
                <a:gd name="connsiteX64" fmla="*/ 1120859 w 1219806"/>
                <a:gd name="connsiteY64" fmla="*/ 278200 h 1304311"/>
                <a:gd name="connsiteX65" fmla="*/ 1184206 w 1219806"/>
                <a:gd name="connsiteY65" fmla="*/ 231378 h 1304311"/>
                <a:gd name="connsiteX66" fmla="*/ 1195223 w 1219806"/>
                <a:gd name="connsiteY66" fmla="*/ 132227 h 1304311"/>
                <a:gd name="connsiteX67" fmla="*/ 1197977 w 1219806"/>
                <a:gd name="connsiteY67" fmla="*/ 82651 h 1304311"/>
                <a:gd name="connsiteX68" fmla="*/ 1142893 w 1219806"/>
                <a:gd name="connsiteY68" fmla="*/ 60617 h 1304311"/>
                <a:gd name="connsiteX0" fmla="*/ 1142893 w 1219469"/>
                <a:gd name="connsiteY0" fmla="*/ 60617 h 1304311"/>
                <a:gd name="connsiteX1" fmla="*/ 1063020 w 1219469"/>
                <a:gd name="connsiteY1" fmla="*/ 49600 h 1304311"/>
                <a:gd name="connsiteX2" fmla="*/ 996919 w 1219469"/>
                <a:gd name="connsiteY2" fmla="*/ 66125 h 1304311"/>
                <a:gd name="connsiteX3" fmla="*/ 933572 w 1219469"/>
                <a:gd name="connsiteY3" fmla="*/ 30321 h 1304311"/>
                <a:gd name="connsiteX4" fmla="*/ 817895 w 1219469"/>
                <a:gd name="connsiteY4" fmla="*/ 24 h 1304311"/>
                <a:gd name="connsiteX5" fmla="*/ 647134 w 1219469"/>
                <a:gd name="connsiteY5" fmla="*/ 27566 h 1304311"/>
                <a:gd name="connsiteX6" fmla="*/ 459847 w 1219469"/>
                <a:gd name="connsiteY6" fmla="*/ 132227 h 1304311"/>
                <a:gd name="connsiteX7" fmla="*/ 330399 w 1219469"/>
                <a:gd name="connsiteY7" fmla="*/ 239641 h 1304311"/>
                <a:gd name="connsiteX8" fmla="*/ 270179 w 1219469"/>
                <a:gd name="connsiteY8" fmla="*/ 316156 h 1304311"/>
                <a:gd name="connsiteX9" fmla="*/ 293705 w 1219469"/>
                <a:gd name="connsiteY9" fmla="*/ 427157 h 1304311"/>
                <a:gd name="connsiteX10" fmla="*/ 328018 w 1219469"/>
                <a:gd name="connsiteY10" fmla="*/ 580878 h 1304311"/>
                <a:gd name="connsiteX11" fmla="*/ 377220 w 1219469"/>
                <a:gd name="connsiteY11" fmla="*/ 710612 h 1304311"/>
                <a:gd name="connsiteX12" fmla="*/ 324890 w 1219469"/>
                <a:gd name="connsiteY12" fmla="*/ 787730 h 1304311"/>
                <a:gd name="connsiteX13" fmla="*/ 129341 w 1219469"/>
                <a:gd name="connsiteY13" fmla="*/ 1008068 h 1304311"/>
                <a:gd name="connsiteX14" fmla="*/ 19172 w 1219469"/>
                <a:gd name="connsiteY14" fmla="*/ 1126499 h 1304311"/>
                <a:gd name="connsiteX15" fmla="*/ 3392 w 1219469"/>
                <a:gd name="connsiteY15" fmla="*/ 1161041 h 1304311"/>
                <a:gd name="connsiteX16" fmla="*/ 71502 w 1219469"/>
                <a:gd name="connsiteY16" fmla="*/ 1225651 h 1304311"/>
                <a:gd name="connsiteX17" fmla="*/ 156883 w 1219469"/>
                <a:gd name="connsiteY17" fmla="*/ 1283489 h 1304311"/>
                <a:gd name="connsiteX18" fmla="*/ 245018 w 1219469"/>
                <a:gd name="connsiteY18" fmla="*/ 1302769 h 1304311"/>
                <a:gd name="connsiteX19" fmla="*/ 245018 w 1219469"/>
                <a:gd name="connsiteY19" fmla="*/ 1247684 h 1304311"/>
                <a:gd name="connsiteX20" fmla="*/ 198053 w 1219469"/>
                <a:gd name="connsiteY20" fmla="*/ 1192600 h 1304311"/>
                <a:gd name="connsiteX21" fmla="*/ 354297 w 1219469"/>
                <a:gd name="connsiteY21" fmla="*/ 1045135 h 1304311"/>
                <a:gd name="connsiteX22" fmla="*/ 476372 w 1219469"/>
                <a:gd name="connsiteY22" fmla="*/ 922687 h 1304311"/>
                <a:gd name="connsiteX23" fmla="*/ 539719 w 1219469"/>
                <a:gd name="connsiteY23" fmla="*/ 859340 h 1304311"/>
                <a:gd name="connsiteX24" fmla="*/ 550736 w 1219469"/>
                <a:gd name="connsiteY24" fmla="*/ 724383 h 1304311"/>
                <a:gd name="connsiteX25" fmla="*/ 580947 w 1219469"/>
                <a:gd name="connsiteY25" fmla="*/ 721601 h 1304311"/>
                <a:gd name="connsiteX26" fmla="*/ 608575 w 1219469"/>
                <a:gd name="connsiteY26" fmla="*/ 801501 h 1304311"/>
                <a:gd name="connsiteX27" fmla="*/ 625100 w 1219469"/>
                <a:gd name="connsiteY27" fmla="*/ 964000 h 1304311"/>
                <a:gd name="connsiteX28" fmla="*/ 630982 w 1219469"/>
                <a:gd name="connsiteY28" fmla="*/ 1170050 h 1304311"/>
                <a:gd name="connsiteX29" fmla="*/ 767660 w 1219469"/>
                <a:gd name="connsiteY29" fmla="*/ 1197735 h 1304311"/>
                <a:gd name="connsiteX30" fmla="*/ 922555 w 1219469"/>
                <a:gd name="connsiteY30" fmla="*/ 1195354 h 1304311"/>
                <a:gd name="connsiteX31" fmla="*/ 919801 w 1219469"/>
                <a:gd name="connsiteY31" fmla="*/ 1140643 h 1304311"/>
                <a:gd name="connsiteX32" fmla="*/ 801743 w 1219469"/>
                <a:gd name="connsiteY32" fmla="*/ 1121134 h 1304311"/>
                <a:gd name="connsiteX33" fmla="*/ 809632 w 1219469"/>
                <a:gd name="connsiteY33" fmla="*/ 958492 h 1304311"/>
                <a:gd name="connsiteX34" fmla="*/ 787599 w 1219469"/>
                <a:gd name="connsiteY34" fmla="*/ 815272 h 1304311"/>
                <a:gd name="connsiteX35" fmla="*/ 738023 w 1219469"/>
                <a:gd name="connsiteY35" fmla="*/ 611460 h 1304311"/>
                <a:gd name="connsiteX36" fmla="*/ 789291 w 1219469"/>
                <a:gd name="connsiteY36" fmla="*/ 556232 h 1304311"/>
                <a:gd name="connsiteX37" fmla="*/ 848192 w 1219469"/>
                <a:gd name="connsiteY37" fmla="*/ 495783 h 1304311"/>
                <a:gd name="connsiteX38" fmla="*/ 889505 w 1219469"/>
                <a:gd name="connsiteY38" fmla="*/ 594935 h 1304311"/>
                <a:gd name="connsiteX39" fmla="*/ 941835 w 1219469"/>
                <a:gd name="connsiteY39" fmla="*/ 751925 h 1304311"/>
                <a:gd name="connsiteX40" fmla="*/ 1016199 w 1219469"/>
                <a:gd name="connsiteY40" fmla="*/ 864848 h 1304311"/>
                <a:gd name="connsiteX41" fmla="*/ 1016199 w 1219469"/>
                <a:gd name="connsiteY41" fmla="*/ 928195 h 1304311"/>
                <a:gd name="connsiteX42" fmla="*/ 1052004 w 1219469"/>
                <a:gd name="connsiteY42" fmla="*/ 958492 h 1304311"/>
                <a:gd name="connsiteX43" fmla="*/ 1079546 w 1219469"/>
                <a:gd name="connsiteY43" fmla="*/ 966754 h 1304311"/>
                <a:gd name="connsiteX44" fmla="*/ 1107088 w 1219469"/>
                <a:gd name="connsiteY44" fmla="*/ 997051 h 1304311"/>
                <a:gd name="connsiteX45" fmla="*/ 1137384 w 1219469"/>
                <a:gd name="connsiteY45" fmla="*/ 980525 h 1304311"/>
                <a:gd name="connsiteX46" fmla="*/ 1148401 w 1219469"/>
                <a:gd name="connsiteY46" fmla="*/ 1019084 h 1304311"/>
                <a:gd name="connsiteX47" fmla="*/ 1140139 w 1219469"/>
                <a:gd name="connsiteY47" fmla="*/ 1043872 h 1304311"/>
                <a:gd name="connsiteX48" fmla="*/ 1214502 w 1219469"/>
                <a:gd name="connsiteY48" fmla="*/ 1041118 h 1304311"/>
                <a:gd name="connsiteX49" fmla="*/ 1208994 w 1219469"/>
                <a:gd name="connsiteY49" fmla="*/ 961246 h 1304311"/>
                <a:gd name="connsiteX50" fmla="*/ 1179960 w 1219469"/>
                <a:gd name="connsiteY50" fmla="*/ 916949 h 1304311"/>
                <a:gd name="connsiteX51" fmla="*/ 1140139 w 1219469"/>
                <a:gd name="connsiteY51" fmla="*/ 892534 h 1304311"/>
                <a:gd name="connsiteX52" fmla="*/ 1132621 w 1219469"/>
                <a:gd name="connsiteY52" fmla="*/ 856212 h 1304311"/>
                <a:gd name="connsiteX53" fmla="*/ 1093317 w 1219469"/>
                <a:gd name="connsiteY53" fmla="*/ 831798 h 1304311"/>
                <a:gd name="connsiteX54" fmla="*/ 1054758 w 1219469"/>
                <a:gd name="connsiteY54" fmla="*/ 710612 h 1304311"/>
                <a:gd name="connsiteX55" fmla="*/ 1028851 w 1219469"/>
                <a:gd name="connsiteY55" fmla="*/ 639003 h 1304311"/>
                <a:gd name="connsiteX56" fmla="*/ 1006301 w 1219469"/>
                <a:gd name="connsiteY56" fmla="*/ 561741 h 1304311"/>
                <a:gd name="connsiteX57" fmla="*/ 974886 w 1219469"/>
                <a:gd name="connsiteY57" fmla="*/ 473750 h 1304311"/>
                <a:gd name="connsiteX58" fmla="*/ 974886 w 1219469"/>
                <a:gd name="connsiteY58" fmla="*/ 369089 h 1304311"/>
                <a:gd name="connsiteX59" fmla="*/ 991411 w 1219469"/>
                <a:gd name="connsiteY59" fmla="*/ 319513 h 1304311"/>
                <a:gd name="connsiteX60" fmla="*/ 1032724 w 1219469"/>
                <a:gd name="connsiteY60" fmla="*/ 319513 h 1304311"/>
                <a:gd name="connsiteX61" fmla="*/ 1063020 w 1219469"/>
                <a:gd name="connsiteY61" fmla="*/ 305742 h 1304311"/>
                <a:gd name="connsiteX62" fmla="*/ 1079546 w 1219469"/>
                <a:gd name="connsiteY62" fmla="*/ 297480 h 1304311"/>
                <a:gd name="connsiteX63" fmla="*/ 1103960 w 1219469"/>
                <a:gd name="connsiteY63" fmla="*/ 302844 h 1304311"/>
                <a:gd name="connsiteX64" fmla="*/ 1120859 w 1219469"/>
                <a:gd name="connsiteY64" fmla="*/ 278200 h 1304311"/>
                <a:gd name="connsiteX65" fmla="*/ 1184206 w 1219469"/>
                <a:gd name="connsiteY65" fmla="*/ 231378 h 1304311"/>
                <a:gd name="connsiteX66" fmla="*/ 1195223 w 1219469"/>
                <a:gd name="connsiteY66" fmla="*/ 132227 h 1304311"/>
                <a:gd name="connsiteX67" fmla="*/ 1197977 w 1219469"/>
                <a:gd name="connsiteY67" fmla="*/ 82651 h 1304311"/>
                <a:gd name="connsiteX68" fmla="*/ 1142893 w 1219469"/>
                <a:gd name="connsiteY68" fmla="*/ 60617 h 1304311"/>
                <a:gd name="connsiteX0" fmla="*/ 1142893 w 1218213"/>
                <a:gd name="connsiteY0" fmla="*/ 60617 h 1304311"/>
                <a:gd name="connsiteX1" fmla="*/ 1063020 w 1218213"/>
                <a:gd name="connsiteY1" fmla="*/ 49600 h 1304311"/>
                <a:gd name="connsiteX2" fmla="*/ 996919 w 1218213"/>
                <a:gd name="connsiteY2" fmla="*/ 66125 h 1304311"/>
                <a:gd name="connsiteX3" fmla="*/ 933572 w 1218213"/>
                <a:gd name="connsiteY3" fmla="*/ 30321 h 1304311"/>
                <a:gd name="connsiteX4" fmla="*/ 817895 w 1218213"/>
                <a:gd name="connsiteY4" fmla="*/ 24 h 1304311"/>
                <a:gd name="connsiteX5" fmla="*/ 647134 w 1218213"/>
                <a:gd name="connsiteY5" fmla="*/ 27566 h 1304311"/>
                <a:gd name="connsiteX6" fmla="*/ 459847 w 1218213"/>
                <a:gd name="connsiteY6" fmla="*/ 132227 h 1304311"/>
                <a:gd name="connsiteX7" fmla="*/ 330399 w 1218213"/>
                <a:gd name="connsiteY7" fmla="*/ 239641 h 1304311"/>
                <a:gd name="connsiteX8" fmla="*/ 270179 w 1218213"/>
                <a:gd name="connsiteY8" fmla="*/ 316156 h 1304311"/>
                <a:gd name="connsiteX9" fmla="*/ 293705 w 1218213"/>
                <a:gd name="connsiteY9" fmla="*/ 427157 h 1304311"/>
                <a:gd name="connsiteX10" fmla="*/ 328018 w 1218213"/>
                <a:gd name="connsiteY10" fmla="*/ 580878 h 1304311"/>
                <a:gd name="connsiteX11" fmla="*/ 377220 w 1218213"/>
                <a:gd name="connsiteY11" fmla="*/ 710612 h 1304311"/>
                <a:gd name="connsiteX12" fmla="*/ 324890 w 1218213"/>
                <a:gd name="connsiteY12" fmla="*/ 787730 h 1304311"/>
                <a:gd name="connsiteX13" fmla="*/ 129341 w 1218213"/>
                <a:gd name="connsiteY13" fmla="*/ 1008068 h 1304311"/>
                <a:gd name="connsiteX14" fmla="*/ 19172 w 1218213"/>
                <a:gd name="connsiteY14" fmla="*/ 1126499 h 1304311"/>
                <a:gd name="connsiteX15" fmla="*/ 3392 w 1218213"/>
                <a:gd name="connsiteY15" fmla="*/ 1161041 h 1304311"/>
                <a:gd name="connsiteX16" fmla="*/ 71502 w 1218213"/>
                <a:gd name="connsiteY16" fmla="*/ 1225651 h 1304311"/>
                <a:gd name="connsiteX17" fmla="*/ 156883 w 1218213"/>
                <a:gd name="connsiteY17" fmla="*/ 1283489 h 1304311"/>
                <a:gd name="connsiteX18" fmla="*/ 245018 w 1218213"/>
                <a:gd name="connsiteY18" fmla="*/ 1302769 h 1304311"/>
                <a:gd name="connsiteX19" fmla="*/ 245018 w 1218213"/>
                <a:gd name="connsiteY19" fmla="*/ 1247684 h 1304311"/>
                <a:gd name="connsiteX20" fmla="*/ 198053 w 1218213"/>
                <a:gd name="connsiteY20" fmla="*/ 1192600 h 1304311"/>
                <a:gd name="connsiteX21" fmla="*/ 354297 w 1218213"/>
                <a:gd name="connsiteY21" fmla="*/ 1045135 h 1304311"/>
                <a:gd name="connsiteX22" fmla="*/ 476372 w 1218213"/>
                <a:gd name="connsiteY22" fmla="*/ 922687 h 1304311"/>
                <a:gd name="connsiteX23" fmla="*/ 539719 w 1218213"/>
                <a:gd name="connsiteY23" fmla="*/ 859340 h 1304311"/>
                <a:gd name="connsiteX24" fmla="*/ 550736 w 1218213"/>
                <a:gd name="connsiteY24" fmla="*/ 724383 h 1304311"/>
                <a:gd name="connsiteX25" fmla="*/ 580947 w 1218213"/>
                <a:gd name="connsiteY25" fmla="*/ 721601 h 1304311"/>
                <a:gd name="connsiteX26" fmla="*/ 608575 w 1218213"/>
                <a:gd name="connsiteY26" fmla="*/ 801501 h 1304311"/>
                <a:gd name="connsiteX27" fmla="*/ 625100 w 1218213"/>
                <a:gd name="connsiteY27" fmla="*/ 964000 h 1304311"/>
                <a:gd name="connsiteX28" fmla="*/ 630982 w 1218213"/>
                <a:gd name="connsiteY28" fmla="*/ 1170050 h 1304311"/>
                <a:gd name="connsiteX29" fmla="*/ 767660 w 1218213"/>
                <a:gd name="connsiteY29" fmla="*/ 1197735 h 1304311"/>
                <a:gd name="connsiteX30" fmla="*/ 922555 w 1218213"/>
                <a:gd name="connsiteY30" fmla="*/ 1195354 h 1304311"/>
                <a:gd name="connsiteX31" fmla="*/ 919801 w 1218213"/>
                <a:gd name="connsiteY31" fmla="*/ 1140643 h 1304311"/>
                <a:gd name="connsiteX32" fmla="*/ 801743 w 1218213"/>
                <a:gd name="connsiteY32" fmla="*/ 1121134 h 1304311"/>
                <a:gd name="connsiteX33" fmla="*/ 809632 w 1218213"/>
                <a:gd name="connsiteY33" fmla="*/ 958492 h 1304311"/>
                <a:gd name="connsiteX34" fmla="*/ 787599 w 1218213"/>
                <a:gd name="connsiteY34" fmla="*/ 815272 h 1304311"/>
                <a:gd name="connsiteX35" fmla="*/ 738023 w 1218213"/>
                <a:gd name="connsiteY35" fmla="*/ 611460 h 1304311"/>
                <a:gd name="connsiteX36" fmla="*/ 789291 w 1218213"/>
                <a:gd name="connsiteY36" fmla="*/ 556232 h 1304311"/>
                <a:gd name="connsiteX37" fmla="*/ 848192 w 1218213"/>
                <a:gd name="connsiteY37" fmla="*/ 495783 h 1304311"/>
                <a:gd name="connsiteX38" fmla="*/ 889505 w 1218213"/>
                <a:gd name="connsiteY38" fmla="*/ 594935 h 1304311"/>
                <a:gd name="connsiteX39" fmla="*/ 941835 w 1218213"/>
                <a:gd name="connsiteY39" fmla="*/ 751925 h 1304311"/>
                <a:gd name="connsiteX40" fmla="*/ 1016199 w 1218213"/>
                <a:gd name="connsiteY40" fmla="*/ 864848 h 1304311"/>
                <a:gd name="connsiteX41" fmla="*/ 1016199 w 1218213"/>
                <a:gd name="connsiteY41" fmla="*/ 928195 h 1304311"/>
                <a:gd name="connsiteX42" fmla="*/ 1052004 w 1218213"/>
                <a:gd name="connsiteY42" fmla="*/ 958492 h 1304311"/>
                <a:gd name="connsiteX43" fmla="*/ 1079546 w 1218213"/>
                <a:gd name="connsiteY43" fmla="*/ 966754 h 1304311"/>
                <a:gd name="connsiteX44" fmla="*/ 1107088 w 1218213"/>
                <a:gd name="connsiteY44" fmla="*/ 997051 h 1304311"/>
                <a:gd name="connsiteX45" fmla="*/ 1137384 w 1218213"/>
                <a:gd name="connsiteY45" fmla="*/ 980525 h 1304311"/>
                <a:gd name="connsiteX46" fmla="*/ 1148401 w 1218213"/>
                <a:gd name="connsiteY46" fmla="*/ 1019084 h 1304311"/>
                <a:gd name="connsiteX47" fmla="*/ 1140139 w 1218213"/>
                <a:gd name="connsiteY47" fmla="*/ 1043872 h 1304311"/>
                <a:gd name="connsiteX48" fmla="*/ 1214502 w 1218213"/>
                <a:gd name="connsiteY48" fmla="*/ 1041118 h 1304311"/>
                <a:gd name="connsiteX49" fmla="*/ 1204231 w 1218213"/>
                <a:gd name="connsiteY49" fmla="*/ 980296 h 1304311"/>
                <a:gd name="connsiteX50" fmla="*/ 1179960 w 1218213"/>
                <a:gd name="connsiteY50" fmla="*/ 916949 h 1304311"/>
                <a:gd name="connsiteX51" fmla="*/ 1140139 w 1218213"/>
                <a:gd name="connsiteY51" fmla="*/ 892534 h 1304311"/>
                <a:gd name="connsiteX52" fmla="*/ 1132621 w 1218213"/>
                <a:gd name="connsiteY52" fmla="*/ 856212 h 1304311"/>
                <a:gd name="connsiteX53" fmla="*/ 1093317 w 1218213"/>
                <a:gd name="connsiteY53" fmla="*/ 831798 h 1304311"/>
                <a:gd name="connsiteX54" fmla="*/ 1054758 w 1218213"/>
                <a:gd name="connsiteY54" fmla="*/ 710612 h 1304311"/>
                <a:gd name="connsiteX55" fmla="*/ 1028851 w 1218213"/>
                <a:gd name="connsiteY55" fmla="*/ 639003 h 1304311"/>
                <a:gd name="connsiteX56" fmla="*/ 1006301 w 1218213"/>
                <a:gd name="connsiteY56" fmla="*/ 561741 h 1304311"/>
                <a:gd name="connsiteX57" fmla="*/ 974886 w 1218213"/>
                <a:gd name="connsiteY57" fmla="*/ 473750 h 1304311"/>
                <a:gd name="connsiteX58" fmla="*/ 974886 w 1218213"/>
                <a:gd name="connsiteY58" fmla="*/ 369089 h 1304311"/>
                <a:gd name="connsiteX59" fmla="*/ 991411 w 1218213"/>
                <a:gd name="connsiteY59" fmla="*/ 319513 h 1304311"/>
                <a:gd name="connsiteX60" fmla="*/ 1032724 w 1218213"/>
                <a:gd name="connsiteY60" fmla="*/ 319513 h 1304311"/>
                <a:gd name="connsiteX61" fmla="*/ 1063020 w 1218213"/>
                <a:gd name="connsiteY61" fmla="*/ 305742 h 1304311"/>
                <a:gd name="connsiteX62" fmla="*/ 1079546 w 1218213"/>
                <a:gd name="connsiteY62" fmla="*/ 297480 h 1304311"/>
                <a:gd name="connsiteX63" fmla="*/ 1103960 w 1218213"/>
                <a:gd name="connsiteY63" fmla="*/ 302844 h 1304311"/>
                <a:gd name="connsiteX64" fmla="*/ 1120859 w 1218213"/>
                <a:gd name="connsiteY64" fmla="*/ 278200 h 1304311"/>
                <a:gd name="connsiteX65" fmla="*/ 1184206 w 1218213"/>
                <a:gd name="connsiteY65" fmla="*/ 231378 h 1304311"/>
                <a:gd name="connsiteX66" fmla="*/ 1195223 w 1218213"/>
                <a:gd name="connsiteY66" fmla="*/ 132227 h 1304311"/>
                <a:gd name="connsiteX67" fmla="*/ 1197977 w 1218213"/>
                <a:gd name="connsiteY67" fmla="*/ 82651 h 1304311"/>
                <a:gd name="connsiteX68" fmla="*/ 1142893 w 1218213"/>
                <a:gd name="connsiteY68" fmla="*/ 60617 h 1304311"/>
                <a:gd name="connsiteX0" fmla="*/ 1142893 w 1218213"/>
                <a:gd name="connsiteY0" fmla="*/ 60617 h 1304311"/>
                <a:gd name="connsiteX1" fmla="*/ 1063020 w 1218213"/>
                <a:gd name="connsiteY1" fmla="*/ 49600 h 1304311"/>
                <a:gd name="connsiteX2" fmla="*/ 996919 w 1218213"/>
                <a:gd name="connsiteY2" fmla="*/ 66125 h 1304311"/>
                <a:gd name="connsiteX3" fmla="*/ 933572 w 1218213"/>
                <a:gd name="connsiteY3" fmla="*/ 30321 h 1304311"/>
                <a:gd name="connsiteX4" fmla="*/ 817895 w 1218213"/>
                <a:gd name="connsiteY4" fmla="*/ 24 h 1304311"/>
                <a:gd name="connsiteX5" fmla="*/ 647134 w 1218213"/>
                <a:gd name="connsiteY5" fmla="*/ 27566 h 1304311"/>
                <a:gd name="connsiteX6" fmla="*/ 459847 w 1218213"/>
                <a:gd name="connsiteY6" fmla="*/ 132227 h 1304311"/>
                <a:gd name="connsiteX7" fmla="*/ 330399 w 1218213"/>
                <a:gd name="connsiteY7" fmla="*/ 239641 h 1304311"/>
                <a:gd name="connsiteX8" fmla="*/ 270179 w 1218213"/>
                <a:gd name="connsiteY8" fmla="*/ 316156 h 1304311"/>
                <a:gd name="connsiteX9" fmla="*/ 293705 w 1218213"/>
                <a:gd name="connsiteY9" fmla="*/ 427157 h 1304311"/>
                <a:gd name="connsiteX10" fmla="*/ 328018 w 1218213"/>
                <a:gd name="connsiteY10" fmla="*/ 580878 h 1304311"/>
                <a:gd name="connsiteX11" fmla="*/ 377220 w 1218213"/>
                <a:gd name="connsiteY11" fmla="*/ 710612 h 1304311"/>
                <a:gd name="connsiteX12" fmla="*/ 324890 w 1218213"/>
                <a:gd name="connsiteY12" fmla="*/ 787730 h 1304311"/>
                <a:gd name="connsiteX13" fmla="*/ 129341 w 1218213"/>
                <a:gd name="connsiteY13" fmla="*/ 1008068 h 1304311"/>
                <a:gd name="connsiteX14" fmla="*/ 19172 w 1218213"/>
                <a:gd name="connsiteY14" fmla="*/ 1126499 h 1304311"/>
                <a:gd name="connsiteX15" fmla="*/ 3392 w 1218213"/>
                <a:gd name="connsiteY15" fmla="*/ 1161041 h 1304311"/>
                <a:gd name="connsiteX16" fmla="*/ 71502 w 1218213"/>
                <a:gd name="connsiteY16" fmla="*/ 1225651 h 1304311"/>
                <a:gd name="connsiteX17" fmla="*/ 156883 w 1218213"/>
                <a:gd name="connsiteY17" fmla="*/ 1283489 h 1304311"/>
                <a:gd name="connsiteX18" fmla="*/ 245018 w 1218213"/>
                <a:gd name="connsiteY18" fmla="*/ 1302769 h 1304311"/>
                <a:gd name="connsiteX19" fmla="*/ 245018 w 1218213"/>
                <a:gd name="connsiteY19" fmla="*/ 1247684 h 1304311"/>
                <a:gd name="connsiteX20" fmla="*/ 198053 w 1218213"/>
                <a:gd name="connsiteY20" fmla="*/ 1192600 h 1304311"/>
                <a:gd name="connsiteX21" fmla="*/ 354297 w 1218213"/>
                <a:gd name="connsiteY21" fmla="*/ 1045135 h 1304311"/>
                <a:gd name="connsiteX22" fmla="*/ 476372 w 1218213"/>
                <a:gd name="connsiteY22" fmla="*/ 922687 h 1304311"/>
                <a:gd name="connsiteX23" fmla="*/ 539719 w 1218213"/>
                <a:gd name="connsiteY23" fmla="*/ 859340 h 1304311"/>
                <a:gd name="connsiteX24" fmla="*/ 550736 w 1218213"/>
                <a:gd name="connsiteY24" fmla="*/ 724383 h 1304311"/>
                <a:gd name="connsiteX25" fmla="*/ 580947 w 1218213"/>
                <a:gd name="connsiteY25" fmla="*/ 721601 h 1304311"/>
                <a:gd name="connsiteX26" fmla="*/ 608575 w 1218213"/>
                <a:gd name="connsiteY26" fmla="*/ 801501 h 1304311"/>
                <a:gd name="connsiteX27" fmla="*/ 625100 w 1218213"/>
                <a:gd name="connsiteY27" fmla="*/ 964000 h 1304311"/>
                <a:gd name="connsiteX28" fmla="*/ 630982 w 1218213"/>
                <a:gd name="connsiteY28" fmla="*/ 1170050 h 1304311"/>
                <a:gd name="connsiteX29" fmla="*/ 767660 w 1218213"/>
                <a:gd name="connsiteY29" fmla="*/ 1197735 h 1304311"/>
                <a:gd name="connsiteX30" fmla="*/ 922555 w 1218213"/>
                <a:gd name="connsiteY30" fmla="*/ 1195354 h 1304311"/>
                <a:gd name="connsiteX31" fmla="*/ 919801 w 1218213"/>
                <a:gd name="connsiteY31" fmla="*/ 1140643 h 1304311"/>
                <a:gd name="connsiteX32" fmla="*/ 801743 w 1218213"/>
                <a:gd name="connsiteY32" fmla="*/ 1121134 h 1304311"/>
                <a:gd name="connsiteX33" fmla="*/ 809632 w 1218213"/>
                <a:gd name="connsiteY33" fmla="*/ 958492 h 1304311"/>
                <a:gd name="connsiteX34" fmla="*/ 787599 w 1218213"/>
                <a:gd name="connsiteY34" fmla="*/ 815272 h 1304311"/>
                <a:gd name="connsiteX35" fmla="*/ 738023 w 1218213"/>
                <a:gd name="connsiteY35" fmla="*/ 611460 h 1304311"/>
                <a:gd name="connsiteX36" fmla="*/ 789291 w 1218213"/>
                <a:gd name="connsiteY36" fmla="*/ 556232 h 1304311"/>
                <a:gd name="connsiteX37" fmla="*/ 848192 w 1218213"/>
                <a:gd name="connsiteY37" fmla="*/ 495783 h 1304311"/>
                <a:gd name="connsiteX38" fmla="*/ 889505 w 1218213"/>
                <a:gd name="connsiteY38" fmla="*/ 594935 h 1304311"/>
                <a:gd name="connsiteX39" fmla="*/ 941835 w 1218213"/>
                <a:gd name="connsiteY39" fmla="*/ 751925 h 1304311"/>
                <a:gd name="connsiteX40" fmla="*/ 1016199 w 1218213"/>
                <a:gd name="connsiteY40" fmla="*/ 864848 h 1304311"/>
                <a:gd name="connsiteX41" fmla="*/ 1016199 w 1218213"/>
                <a:gd name="connsiteY41" fmla="*/ 928195 h 1304311"/>
                <a:gd name="connsiteX42" fmla="*/ 1052004 w 1218213"/>
                <a:gd name="connsiteY42" fmla="*/ 958492 h 1304311"/>
                <a:gd name="connsiteX43" fmla="*/ 1079546 w 1218213"/>
                <a:gd name="connsiteY43" fmla="*/ 966754 h 1304311"/>
                <a:gd name="connsiteX44" fmla="*/ 1107088 w 1218213"/>
                <a:gd name="connsiteY44" fmla="*/ 997051 h 1304311"/>
                <a:gd name="connsiteX45" fmla="*/ 1137384 w 1218213"/>
                <a:gd name="connsiteY45" fmla="*/ 980525 h 1304311"/>
                <a:gd name="connsiteX46" fmla="*/ 1157926 w 1218213"/>
                <a:gd name="connsiteY46" fmla="*/ 1016702 h 1304311"/>
                <a:gd name="connsiteX47" fmla="*/ 1140139 w 1218213"/>
                <a:gd name="connsiteY47" fmla="*/ 1043872 h 1304311"/>
                <a:gd name="connsiteX48" fmla="*/ 1214502 w 1218213"/>
                <a:gd name="connsiteY48" fmla="*/ 1041118 h 1304311"/>
                <a:gd name="connsiteX49" fmla="*/ 1204231 w 1218213"/>
                <a:gd name="connsiteY49" fmla="*/ 980296 h 1304311"/>
                <a:gd name="connsiteX50" fmla="*/ 1179960 w 1218213"/>
                <a:gd name="connsiteY50" fmla="*/ 916949 h 1304311"/>
                <a:gd name="connsiteX51" fmla="*/ 1140139 w 1218213"/>
                <a:gd name="connsiteY51" fmla="*/ 892534 h 1304311"/>
                <a:gd name="connsiteX52" fmla="*/ 1132621 w 1218213"/>
                <a:gd name="connsiteY52" fmla="*/ 856212 h 1304311"/>
                <a:gd name="connsiteX53" fmla="*/ 1093317 w 1218213"/>
                <a:gd name="connsiteY53" fmla="*/ 831798 h 1304311"/>
                <a:gd name="connsiteX54" fmla="*/ 1054758 w 1218213"/>
                <a:gd name="connsiteY54" fmla="*/ 710612 h 1304311"/>
                <a:gd name="connsiteX55" fmla="*/ 1028851 w 1218213"/>
                <a:gd name="connsiteY55" fmla="*/ 639003 h 1304311"/>
                <a:gd name="connsiteX56" fmla="*/ 1006301 w 1218213"/>
                <a:gd name="connsiteY56" fmla="*/ 561741 h 1304311"/>
                <a:gd name="connsiteX57" fmla="*/ 974886 w 1218213"/>
                <a:gd name="connsiteY57" fmla="*/ 473750 h 1304311"/>
                <a:gd name="connsiteX58" fmla="*/ 974886 w 1218213"/>
                <a:gd name="connsiteY58" fmla="*/ 369089 h 1304311"/>
                <a:gd name="connsiteX59" fmla="*/ 991411 w 1218213"/>
                <a:gd name="connsiteY59" fmla="*/ 319513 h 1304311"/>
                <a:gd name="connsiteX60" fmla="*/ 1032724 w 1218213"/>
                <a:gd name="connsiteY60" fmla="*/ 319513 h 1304311"/>
                <a:gd name="connsiteX61" fmla="*/ 1063020 w 1218213"/>
                <a:gd name="connsiteY61" fmla="*/ 305742 h 1304311"/>
                <a:gd name="connsiteX62" fmla="*/ 1079546 w 1218213"/>
                <a:gd name="connsiteY62" fmla="*/ 297480 h 1304311"/>
                <a:gd name="connsiteX63" fmla="*/ 1103960 w 1218213"/>
                <a:gd name="connsiteY63" fmla="*/ 302844 h 1304311"/>
                <a:gd name="connsiteX64" fmla="*/ 1120859 w 1218213"/>
                <a:gd name="connsiteY64" fmla="*/ 278200 h 1304311"/>
                <a:gd name="connsiteX65" fmla="*/ 1184206 w 1218213"/>
                <a:gd name="connsiteY65" fmla="*/ 231378 h 1304311"/>
                <a:gd name="connsiteX66" fmla="*/ 1195223 w 1218213"/>
                <a:gd name="connsiteY66" fmla="*/ 132227 h 1304311"/>
                <a:gd name="connsiteX67" fmla="*/ 1197977 w 1218213"/>
                <a:gd name="connsiteY67" fmla="*/ 82651 h 1304311"/>
                <a:gd name="connsiteX68" fmla="*/ 1142893 w 1218213"/>
                <a:gd name="connsiteY68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01743 w 1216917"/>
                <a:gd name="connsiteY32" fmla="*/ 1121134 h 1304311"/>
                <a:gd name="connsiteX33" fmla="*/ 809632 w 1216917"/>
                <a:gd name="connsiteY33" fmla="*/ 958492 h 1304311"/>
                <a:gd name="connsiteX34" fmla="*/ 787599 w 1216917"/>
                <a:gd name="connsiteY34" fmla="*/ 815272 h 1304311"/>
                <a:gd name="connsiteX35" fmla="*/ 738023 w 1216917"/>
                <a:gd name="connsiteY35" fmla="*/ 611460 h 1304311"/>
                <a:gd name="connsiteX36" fmla="*/ 789291 w 1216917"/>
                <a:gd name="connsiteY36" fmla="*/ 556232 h 1304311"/>
                <a:gd name="connsiteX37" fmla="*/ 848192 w 1216917"/>
                <a:gd name="connsiteY37" fmla="*/ 495783 h 1304311"/>
                <a:gd name="connsiteX38" fmla="*/ 889505 w 1216917"/>
                <a:gd name="connsiteY38" fmla="*/ 594935 h 1304311"/>
                <a:gd name="connsiteX39" fmla="*/ 941835 w 1216917"/>
                <a:gd name="connsiteY39" fmla="*/ 751925 h 1304311"/>
                <a:gd name="connsiteX40" fmla="*/ 1016199 w 1216917"/>
                <a:gd name="connsiteY40" fmla="*/ 864848 h 1304311"/>
                <a:gd name="connsiteX41" fmla="*/ 1016199 w 1216917"/>
                <a:gd name="connsiteY41" fmla="*/ 928195 h 1304311"/>
                <a:gd name="connsiteX42" fmla="*/ 1052004 w 1216917"/>
                <a:gd name="connsiteY42" fmla="*/ 958492 h 1304311"/>
                <a:gd name="connsiteX43" fmla="*/ 1079546 w 1216917"/>
                <a:gd name="connsiteY43" fmla="*/ 966754 h 1304311"/>
                <a:gd name="connsiteX44" fmla="*/ 1107088 w 1216917"/>
                <a:gd name="connsiteY44" fmla="*/ 997051 h 1304311"/>
                <a:gd name="connsiteX45" fmla="*/ 1137384 w 1216917"/>
                <a:gd name="connsiteY45" fmla="*/ 980525 h 1304311"/>
                <a:gd name="connsiteX46" fmla="*/ 1157926 w 1216917"/>
                <a:gd name="connsiteY46" fmla="*/ 1016702 h 1304311"/>
                <a:gd name="connsiteX47" fmla="*/ 1140139 w 1216917"/>
                <a:gd name="connsiteY47" fmla="*/ 1043872 h 1304311"/>
                <a:gd name="connsiteX48" fmla="*/ 1214502 w 1216917"/>
                <a:gd name="connsiteY48" fmla="*/ 1041118 h 1304311"/>
                <a:gd name="connsiteX49" fmla="*/ 1197087 w 1216917"/>
                <a:gd name="connsiteY49" fmla="*/ 1001727 h 1304311"/>
                <a:gd name="connsiteX50" fmla="*/ 1179960 w 1216917"/>
                <a:gd name="connsiteY50" fmla="*/ 916949 h 1304311"/>
                <a:gd name="connsiteX51" fmla="*/ 1140139 w 1216917"/>
                <a:gd name="connsiteY51" fmla="*/ 892534 h 1304311"/>
                <a:gd name="connsiteX52" fmla="*/ 1132621 w 1216917"/>
                <a:gd name="connsiteY52" fmla="*/ 856212 h 1304311"/>
                <a:gd name="connsiteX53" fmla="*/ 1093317 w 1216917"/>
                <a:gd name="connsiteY53" fmla="*/ 831798 h 1304311"/>
                <a:gd name="connsiteX54" fmla="*/ 1054758 w 1216917"/>
                <a:gd name="connsiteY54" fmla="*/ 710612 h 1304311"/>
                <a:gd name="connsiteX55" fmla="*/ 1028851 w 1216917"/>
                <a:gd name="connsiteY55" fmla="*/ 639003 h 1304311"/>
                <a:gd name="connsiteX56" fmla="*/ 1006301 w 1216917"/>
                <a:gd name="connsiteY56" fmla="*/ 561741 h 1304311"/>
                <a:gd name="connsiteX57" fmla="*/ 974886 w 1216917"/>
                <a:gd name="connsiteY57" fmla="*/ 473750 h 1304311"/>
                <a:gd name="connsiteX58" fmla="*/ 974886 w 1216917"/>
                <a:gd name="connsiteY58" fmla="*/ 369089 h 1304311"/>
                <a:gd name="connsiteX59" fmla="*/ 991411 w 1216917"/>
                <a:gd name="connsiteY59" fmla="*/ 319513 h 1304311"/>
                <a:gd name="connsiteX60" fmla="*/ 1032724 w 1216917"/>
                <a:gd name="connsiteY60" fmla="*/ 319513 h 1304311"/>
                <a:gd name="connsiteX61" fmla="*/ 1063020 w 1216917"/>
                <a:gd name="connsiteY61" fmla="*/ 305742 h 1304311"/>
                <a:gd name="connsiteX62" fmla="*/ 1079546 w 1216917"/>
                <a:gd name="connsiteY62" fmla="*/ 297480 h 1304311"/>
                <a:gd name="connsiteX63" fmla="*/ 1103960 w 1216917"/>
                <a:gd name="connsiteY63" fmla="*/ 302844 h 1304311"/>
                <a:gd name="connsiteX64" fmla="*/ 1120859 w 1216917"/>
                <a:gd name="connsiteY64" fmla="*/ 278200 h 1304311"/>
                <a:gd name="connsiteX65" fmla="*/ 1184206 w 1216917"/>
                <a:gd name="connsiteY65" fmla="*/ 231378 h 1304311"/>
                <a:gd name="connsiteX66" fmla="*/ 1195223 w 1216917"/>
                <a:gd name="connsiteY66" fmla="*/ 132227 h 1304311"/>
                <a:gd name="connsiteX67" fmla="*/ 1197977 w 1216917"/>
                <a:gd name="connsiteY67" fmla="*/ 82651 h 1304311"/>
                <a:gd name="connsiteX68" fmla="*/ 1142893 w 1216917"/>
                <a:gd name="connsiteY68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01743 w 1216917"/>
                <a:gd name="connsiteY32" fmla="*/ 1121134 h 1304311"/>
                <a:gd name="connsiteX33" fmla="*/ 809632 w 1216917"/>
                <a:gd name="connsiteY33" fmla="*/ 958492 h 1304311"/>
                <a:gd name="connsiteX34" fmla="*/ 787599 w 1216917"/>
                <a:gd name="connsiteY34" fmla="*/ 815272 h 1304311"/>
                <a:gd name="connsiteX35" fmla="*/ 738023 w 1216917"/>
                <a:gd name="connsiteY35" fmla="*/ 611460 h 1304311"/>
                <a:gd name="connsiteX36" fmla="*/ 789291 w 1216917"/>
                <a:gd name="connsiteY36" fmla="*/ 556232 h 1304311"/>
                <a:gd name="connsiteX37" fmla="*/ 848192 w 1216917"/>
                <a:gd name="connsiteY37" fmla="*/ 495783 h 1304311"/>
                <a:gd name="connsiteX38" fmla="*/ 889505 w 1216917"/>
                <a:gd name="connsiteY38" fmla="*/ 594935 h 1304311"/>
                <a:gd name="connsiteX39" fmla="*/ 941835 w 1216917"/>
                <a:gd name="connsiteY39" fmla="*/ 751925 h 1304311"/>
                <a:gd name="connsiteX40" fmla="*/ 1016199 w 1216917"/>
                <a:gd name="connsiteY40" fmla="*/ 864848 h 1304311"/>
                <a:gd name="connsiteX41" fmla="*/ 1016199 w 1216917"/>
                <a:gd name="connsiteY41" fmla="*/ 928195 h 1304311"/>
                <a:gd name="connsiteX42" fmla="*/ 1052004 w 1216917"/>
                <a:gd name="connsiteY42" fmla="*/ 958492 h 1304311"/>
                <a:gd name="connsiteX43" fmla="*/ 1079546 w 1216917"/>
                <a:gd name="connsiteY43" fmla="*/ 966754 h 1304311"/>
                <a:gd name="connsiteX44" fmla="*/ 1107088 w 1216917"/>
                <a:gd name="connsiteY44" fmla="*/ 997051 h 1304311"/>
                <a:gd name="connsiteX45" fmla="*/ 1137384 w 1216917"/>
                <a:gd name="connsiteY45" fmla="*/ 980525 h 1304311"/>
                <a:gd name="connsiteX46" fmla="*/ 1157926 w 1216917"/>
                <a:gd name="connsiteY46" fmla="*/ 1016702 h 1304311"/>
                <a:gd name="connsiteX47" fmla="*/ 1140139 w 1216917"/>
                <a:gd name="connsiteY47" fmla="*/ 1043872 h 1304311"/>
                <a:gd name="connsiteX48" fmla="*/ 1214502 w 1216917"/>
                <a:gd name="connsiteY48" fmla="*/ 1041118 h 1304311"/>
                <a:gd name="connsiteX49" fmla="*/ 1197087 w 1216917"/>
                <a:gd name="connsiteY49" fmla="*/ 1001727 h 1304311"/>
                <a:gd name="connsiteX50" fmla="*/ 1179960 w 1216917"/>
                <a:gd name="connsiteY50" fmla="*/ 938380 h 1304311"/>
                <a:gd name="connsiteX51" fmla="*/ 1140139 w 1216917"/>
                <a:gd name="connsiteY51" fmla="*/ 892534 h 1304311"/>
                <a:gd name="connsiteX52" fmla="*/ 1132621 w 1216917"/>
                <a:gd name="connsiteY52" fmla="*/ 856212 h 1304311"/>
                <a:gd name="connsiteX53" fmla="*/ 1093317 w 1216917"/>
                <a:gd name="connsiteY53" fmla="*/ 831798 h 1304311"/>
                <a:gd name="connsiteX54" fmla="*/ 1054758 w 1216917"/>
                <a:gd name="connsiteY54" fmla="*/ 710612 h 1304311"/>
                <a:gd name="connsiteX55" fmla="*/ 1028851 w 1216917"/>
                <a:gd name="connsiteY55" fmla="*/ 639003 h 1304311"/>
                <a:gd name="connsiteX56" fmla="*/ 1006301 w 1216917"/>
                <a:gd name="connsiteY56" fmla="*/ 561741 h 1304311"/>
                <a:gd name="connsiteX57" fmla="*/ 974886 w 1216917"/>
                <a:gd name="connsiteY57" fmla="*/ 473750 h 1304311"/>
                <a:gd name="connsiteX58" fmla="*/ 974886 w 1216917"/>
                <a:gd name="connsiteY58" fmla="*/ 369089 h 1304311"/>
                <a:gd name="connsiteX59" fmla="*/ 991411 w 1216917"/>
                <a:gd name="connsiteY59" fmla="*/ 319513 h 1304311"/>
                <a:gd name="connsiteX60" fmla="*/ 1032724 w 1216917"/>
                <a:gd name="connsiteY60" fmla="*/ 319513 h 1304311"/>
                <a:gd name="connsiteX61" fmla="*/ 1063020 w 1216917"/>
                <a:gd name="connsiteY61" fmla="*/ 305742 h 1304311"/>
                <a:gd name="connsiteX62" fmla="*/ 1079546 w 1216917"/>
                <a:gd name="connsiteY62" fmla="*/ 297480 h 1304311"/>
                <a:gd name="connsiteX63" fmla="*/ 1103960 w 1216917"/>
                <a:gd name="connsiteY63" fmla="*/ 302844 h 1304311"/>
                <a:gd name="connsiteX64" fmla="*/ 1120859 w 1216917"/>
                <a:gd name="connsiteY64" fmla="*/ 278200 h 1304311"/>
                <a:gd name="connsiteX65" fmla="*/ 1184206 w 1216917"/>
                <a:gd name="connsiteY65" fmla="*/ 231378 h 1304311"/>
                <a:gd name="connsiteX66" fmla="*/ 1195223 w 1216917"/>
                <a:gd name="connsiteY66" fmla="*/ 132227 h 1304311"/>
                <a:gd name="connsiteX67" fmla="*/ 1197977 w 1216917"/>
                <a:gd name="connsiteY67" fmla="*/ 82651 h 1304311"/>
                <a:gd name="connsiteX68" fmla="*/ 1142893 w 1216917"/>
                <a:gd name="connsiteY68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01743 w 1216917"/>
                <a:gd name="connsiteY32" fmla="*/ 1121134 h 1304311"/>
                <a:gd name="connsiteX33" fmla="*/ 809632 w 1216917"/>
                <a:gd name="connsiteY33" fmla="*/ 958492 h 1304311"/>
                <a:gd name="connsiteX34" fmla="*/ 787599 w 1216917"/>
                <a:gd name="connsiteY34" fmla="*/ 815272 h 1304311"/>
                <a:gd name="connsiteX35" fmla="*/ 738023 w 1216917"/>
                <a:gd name="connsiteY35" fmla="*/ 611460 h 1304311"/>
                <a:gd name="connsiteX36" fmla="*/ 789291 w 1216917"/>
                <a:gd name="connsiteY36" fmla="*/ 556232 h 1304311"/>
                <a:gd name="connsiteX37" fmla="*/ 848192 w 1216917"/>
                <a:gd name="connsiteY37" fmla="*/ 495783 h 1304311"/>
                <a:gd name="connsiteX38" fmla="*/ 889505 w 1216917"/>
                <a:gd name="connsiteY38" fmla="*/ 594935 h 1304311"/>
                <a:gd name="connsiteX39" fmla="*/ 941835 w 1216917"/>
                <a:gd name="connsiteY39" fmla="*/ 751925 h 1304311"/>
                <a:gd name="connsiteX40" fmla="*/ 1016199 w 1216917"/>
                <a:gd name="connsiteY40" fmla="*/ 864848 h 1304311"/>
                <a:gd name="connsiteX41" fmla="*/ 1016199 w 1216917"/>
                <a:gd name="connsiteY41" fmla="*/ 928195 h 1304311"/>
                <a:gd name="connsiteX42" fmla="*/ 1052004 w 1216917"/>
                <a:gd name="connsiteY42" fmla="*/ 958492 h 1304311"/>
                <a:gd name="connsiteX43" fmla="*/ 1079546 w 1216917"/>
                <a:gd name="connsiteY43" fmla="*/ 966754 h 1304311"/>
                <a:gd name="connsiteX44" fmla="*/ 1107088 w 1216917"/>
                <a:gd name="connsiteY44" fmla="*/ 982763 h 1304311"/>
                <a:gd name="connsiteX45" fmla="*/ 1137384 w 1216917"/>
                <a:gd name="connsiteY45" fmla="*/ 980525 h 1304311"/>
                <a:gd name="connsiteX46" fmla="*/ 1157926 w 1216917"/>
                <a:gd name="connsiteY46" fmla="*/ 1016702 h 1304311"/>
                <a:gd name="connsiteX47" fmla="*/ 1140139 w 1216917"/>
                <a:gd name="connsiteY47" fmla="*/ 1043872 h 1304311"/>
                <a:gd name="connsiteX48" fmla="*/ 1214502 w 1216917"/>
                <a:gd name="connsiteY48" fmla="*/ 1041118 h 1304311"/>
                <a:gd name="connsiteX49" fmla="*/ 1197087 w 1216917"/>
                <a:gd name="connsiteY49" fmla="*/ 1001727 h 1304311"/>
                <a:gd name="connsiteX50" fmla="*/ 1179960 w 1216917"/>
                <a:gd name="connsiteY50" fmla="*/ 938380 h 1304311"/>
                <a:gd name="connsiteX51" fmla="*/ 1140139 w 1216917"/>
                <a:gd name="connsiteY51" fmla="*/ 892534 h 1304311"/>
                <a:gd name="connsiteX52" fmla="*/ 1132621 w 1216917"/>
                <a:gd name="connsiteY52" fmla="*/ 856212 h 1304311"/>
                <a:gd name="connsiteX53" fmla="*/ 1093317 w 1216917"/>
                <a:gd name="connsiteY53" fmla="*/ 831798 h 1304311"/>
                <a:gd name="connsiteX54" fmla="*/ 1054758 w 1216917"/>
                <a:gd name="connsiteY54" fmla="*/ 710612 h 1304311"/>
                <a:gd name="connsiteX55" fmla="*/ 1028851 w 1216917"/>
                <a:gd name="connsiteY55" fmla="*/ 639003 h 1304311"/>
                <a:gd name="connsiteX56" fmla="*/ 1006301 w 1216917"/>
                <a:gd name="connsiteY56" fmla="*/ 561741 h 1304311"/>
                <a:gd name="connsiteX57" fmla="*/ 974886 w 1216917"/>
                <a:gd name="connsiteY57" fmla="*/ 473750 h 1304311"/>
                <a:gd name="connsiteX58" fmla="*/ 974886 w 1216917"/>
                <a:gd name="connsiteY58" fmla="*/ 369089 h 1304311"/>
                <a:gd name="connsiteX59" fmla="*/ 991411 w 1216917"/>
                <a:gd name="connsiteY59" fmla="*/ 319513 h 1304311"/>
                <a:gd name="connsiteX60" fmla="*/ 1032724 w 1216917"/>
                <a:gd name="connsiteY60" fmla="*/ 319513 h 1304311"/>
                <a:gd name="connsiteX61" fmla="*/ 1063020 w 1216917"/>
                <a:gd name="connsiteY61" fmla="*/ 305742 h 1304311"/>
                <a:gd name="connsiteX62" fmla="*/ 1079546 w 1216917"/>
                <a:gd name="connsiteY62" fmla="*/ 297480 h 1304311"/>
                <a:gd name="connsiteX63" fmla="*/ 1103960 w 1216917"/>
                <a:gd name="connsiteY63" fmla="*/ 302844 h 1304311"/>
                <a:gd name="connsiteX64" fmla="*/ 1120859 w 1216917"/>
                <a:gd name="connsiteY64" fmla="*/ 278200 h 1304311"/>
                <a:gd name="connsiteX65" fmla="*/ 1184206 w 1216917"/>
                <a:gd name="connsiteY65" fmla="*/ 231378 h 1304311"/>
                <a:gd name="connsiteX66" fmla="*/ 1195223 w 1216917"/>
                <a:gd name="connsiteY66" fmla="*/ 132227 h 1304311"/>
                <a:gd name="connsiteX67" fmla="*/ 1197977 w 1216917"/>
                <a:gd name="connsiteY67" fmla="*/ 82651 h 1304311"/>
                <a:gd name="connsiteX68" fmla="*/ 1142893 w 1216917"/>
                <a:gd name="connsiteY68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785074 w 1216917"/>
                <a:gd name="connsiteY32" fmla="*/ 1125897 h 1304311"/>
                <a:gd name="connsiteX33" fmla="*/ 809632 w 1216917"/>
                <a:gd name="connsiteY33" fmla="*/ 958492 h 1304311"/>
                <a:gd name="connsiteX34" fmla="*/ 787599 w 1216917"/>
                <a:gd name="connsiteY34" fmla="*/ 815272 h 1304311"/>
                <a:gd name="connsiteX35" fmla="*/ 738023 w 1216917"/>
                <a:gd name="connsiteY35" fmla="*/ 611460 h 1304311"/>
                <a:gd name="connsiteX36" fmla="*/ 789291 w 1216917"/>
                <a:gd name="connsiteY36" fmla="*/ 556232 h 1304311"/>
                <a:gd name="connsiteX37" fmla="*/ 848192 w 1216917"/>
                <a:gd name="connsiteY37" fmla="*/ 495783 h 1304311"/>
                <a:gd name="connsiteX38" fmla="*/ 889505 w 1216917"/>
                <a:gd name="connsiteY38" fmla="*/ 594935 h 1304311"/>
                <a:gd name="connsiteX39" fmla="*/ 941835 w 1216917"/>
                <a:gd name="connsiteY39" fmla="*/ 751925 h 1304311"/>
                <a:gd name="connsiteX40" fmla="*/ 1016199 w 1216917"/>
                <a:gd name="connsiteY40" fmla="*/ 864848 h 1304311"/>
                <a:gd name="connsiteX41" fmla="*/ 1016199 w 1216917"/>
                <a:gd name="connsiteY41" fmla="*/ 928195 h 1304311"/>
                <a:gd name="connsiteX42" fmla="*/ 1052004 w 1216917"/>
                <a:gd name="connsiteY42" fmla="*/ 958492 h 1304311"/>
                <a:gd name="connsiteX43" fmla="*/ 1079546 w 1216917"/>
                <a:gd name="connsiteY43" fmla="*/ 966754 h 1304311"/>
                <a:gd name="connsiteX44" fmla="*/ 1107088 w 1216917"/>
                <a:gd name="connsiteY44" fmla="*/ 982763 h 1304311"/>
                <a:gd name="connsiteX45" fmla="*/ 1137384 w 1216917"/>
                <a:gd name="connsiteY45" fmla="*/ 980525 h 1304311"/>
                <a:gd name="connsiteX46" fmla="*/ 1157926 w 1216917"/>
                <a:gd name="connsiteY46" fmla="*/ 1016702 h 1304311"/>
                <a:gd name="connsiteX47" fmla="*/ 1140139 w 1216917"/>
                <a:gd name="connsiteY47" fmla="*/ 1043872 h 1304311"/>
                <a:gd name="connsiteX48" fmla="*/ 1214502 w 1216917"/>
                <a:gd name="connsiteY48" fmla="*/ 1041118 h 1304311"/>
                <a:gd name="connsiteX49" fmla="*/ 1197087 w 1216917"/>
                <a:gd name="connsiteY49" fmla="*/ 1001727 h 1304311"/>
                <a:gd name="connsiteX50" fmla="*/ 1179960 w 1216917"/>
                <a:gd name="connsiteY50" fmla="*/ 938380 h 1304311"/>
                <a:gd name="connsiteX51" fmla="*/ 1140139 w 1216917"/>
                <a:gd name="connsiteY51" fmla="*/ 892534 h 1304311"/>
                <a:gd name="connsiteX52" fmla="*/ 1132621 w 1216917"/>
                <a:gd name="connsiteY52" fmla="*/ 856212 h 1304311"/>
                <a:gd name="connsiteX53" fmla="*/ 1093317 w 1216917"/>
                <a:gd name="connsiteY53" fmla="*/ 831798 h 1304311"/>
                <a:gd name="connsiteX54" fmla="*/ 1054758 w 1216917"/>
                <a:gd name="connsiteY54" fmla="*/ 710612 h 1304311"/>
                <a:gd name="connsiteX55" fmla="*/ 1028851 w 1216917"/>
                <a:gd name="connsiteY55" fmla="*/ 639003 h 1304311"/>
                <a:gd name="connsiteX56" fmla="*/ 1006301 w 1216917"/>
                <a:gd name="connsiteY56" fmla="*/ 561741 h 1304311"/>
                <a:gd name="connsiteX57" fmla="*/ 974886 w 1216917"/>
                <a:gd name="connsiteY57" fmla="*/ 473750 h 1304311"/>
                <a:gd name="connsiteX58" fmla="*/ 974886 w 1216917"/>
                <a:gd name="connsiteY58" fmla="*/ 369089 h 1304311"/>
                <a:gd name="connsiteX59" fmla="*/ 991411 w 1216917"/>
                <a:gd name="connsiteY59" fmla="*/ 319513 h 1304311"/>
                <a:gd name="connsiteX60" fmla="*/ 1032724 w 1216917"/>
                <a:gd name="connsiteY60" fmla="*/ 319513 h 1304311"/>
                <a:gd name="connsiteX61" fmla="*/ 1063020 w 1216917"/>
                <a:gd name="connsiteY61" fmla="*/ 305742 h 1304311"/>
                <a:gd name="connsiteX62" fmla="*/ 1079546 w 1216917"/>
                <a:gd name="connsiteY62" fmla="*/ 297480 h 1304311"/>
                <a:gd name="connsiteX63" fmla="*/ 1103960 w 1216917"/>
                <a:gd name="connsiteY63" fmla="*/ 302844 h 1304311"/>
                <a:gd name="connsiteX64" fmla="*/ 1120859 w 1216917"/>
                <a:gd name="connsiteY64" fmla="*/ 278200 h 1304311"/>
                <a:gd name="connsiteX65" fmla="*/ 1184206 w 1216917"/>
                <a:gd name="connsiteY65" fmla="*/ 231378 h 1304311"/>
                <a:gd name="connsiteX66" fmla="*/ 1195223 w 1216917"/>
                <a:gd name="connsiteY66" fmla="*/ 132227 h 1304311"/>
                <a:gd name="connsiteX67" fmla="*/ 1197977 w 1216917"/>
                <a:gd name="connsiteY67" fmla="*/ 82651 h 1304311"/>
                <a:gd name="connsiteX68" fmla="*/ 1142893 w 1216917"/>
                <a:gd name="connsiteY68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20823 w 1216917"/>
                <a:gd name="connsiteY32" fmla="*/ 1137430 h 1304311"/>
                <a:gd name="connsiteX33" fmla="*/ 785074 w 1216917"/>
                <a:gd name="connsiteY33" fmla="*/ 1125897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37492 w 1216917"/>
                <a:gd name="connsiteY32" fmla="*/ 1120761 h 1304311"/>
                <a:gd name="connsiteX33" fmla="*/ 785074 w 1216917"/>
                <a:gd name="connsiteY33" fmla="*/ 1125897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37492 w 1216917"/>
                <a:gd name="connsiteY32" fmla="*/ 1120761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61305 w 1216917"/>
                <a:gd name="connsiteY32" fmla="*/ 1130286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61305 w 1216917"/>
                <a:gd name="connsiteY32" fmla="*/ 1130286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61305 w 1216917"/>
                <a:gd name="connsiteY32" fmla="*/ 1130286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61305 w 1216917"/>
                <a:gd name="connsiteY32" fmla="*/ 1130286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19801 w 1216917"/>
                <a:gd name="connsiteY31" fmla="*/ 1140643 h 1304311"/>
                <a:gd name="connsiteX32" fmla="*/ 861305 w 1216917"/>
                <a:gd name="connsiteY32" fmla="*/ 1130286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922555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30286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30286 h 1304311"/>
                <a:gd name="connsiteX33" fmla="*/ 787456 w 1216917"/>
                <a:gd name="connsiteY33" fmla="*/ 1113991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30286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6919 w 1216917"/>
                <a:gd name="connsiteY2" fmla="*/ 66125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3443 w 1216917"/>
                <a:gd name="connsiteY2" fmla="*/ 90463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3443 w 1216917"/>
                <a:gd name="connsiteY2" fmla="*/ 90463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3443 w 1216917"/>
                <a:gd name="connsiteY2" fmla="*/ 90463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3443 w 1216917"/>
                <a:gd name="connsiteY2" fmla="*/ 90463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195223 w 1216917"/>
                <a:gd name="connsiteY67" fmla="*/ 132227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3443 w 1216917"/>
                <a:gd name="connsiteY2" fmla="*/ 90463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205654 w 1216917"/>
                <a:gd name="connsiteY67" fmla="*/ 166995 h 1304311"/>
                <a:gd name="connsiteX68" fmla="*/ 1197977 w 1216917"/>
                <a:gd name="connsiteY68" fmla="*/ 82651 h 1304311"/>
                <a:gd name="connsiteX69" fmla="*/ 1142893 w 1216917"/>
                <a:gd name="connsiteY69" fmla="*/ 60617 h 1304311"/>
                <a:gd name="connsiteX0" fmla="*/ 1142893 w 1216917"/>
                <a:gd name="connsiteY0" fmla="*/ 60617 h 1304311"/>
                <a:gd name="connsiteX1" fmla="*/ 1063020 w 1216917"/>
                <a:gd name="connsiteY1" fmla="*/ 49600 h 1304311"/>
                <a:gd name="connsiteX2" fmla="*/ 993443 w 1216917"/>
                <a:gd name="connsiteY2" fmla="*/ 90463 h 1304311"/>
                <a:gd name="connsiteX3" fmla="*/ 933572 w 1216917"/>
                <a:gd name="connsiteY3" fmla="*/ 30321 h 1304311"/>
                <a:gd name="connsiteX4" fmla="*/ 817895 w 1216917"/>
                <a:gd name="connsiteY4" fmla="*/ 24 h 1304311"/>
                <a:gd name="connsiteX5" fmla="*/ 647134 w 1216917"/>
                <a:gd name="connsiteY5" fmla="*/ 27566 h 1304311"/>
                <a:gd name="connsiteX6" fmla="*/ 459847 w 1216917"/>
                <a:gd name="connsiteY6" fmla="*/ 132227 h 1304311"/>
                <a:gd name="connsiteX7" fmla="*/ 330399 w 1216917"/>
                <a:gd name="connsiteY7" fmla="*/ 239641 h 1304311"/>
                <a:gd name="connsiteX8" fmla="*/ 270179 w 1216917"/>
                <a:gd name="connsiteY8" fmla="*/ 316156 h 1304311"/>
                <a:gd name="connsiteX9" fmla="*/ 293705 w 1216917"/>
                <a:gd name="connsiteY9" fmla="*/ 427157 h 1304311"/>
                <a:gd name="connsiteX10" fmla="*/ 328018 w 1216917"/>
                <a:gd name="connsiteY10" fmla="*/ 580878 h 1304311"/>
                <a:gd name="connsiteX11" fmla="*/ 377220 w 1216917"/>
                <a:gd name="connsiteY11" fmla="*/ 710612 h 1304311"/>
                <a:gd name="connsiteX12" fmla="*/ 324890 w 1216917"/>
                <a:gd name="connsiteY12" fmla="*/ 787730 h 1304311"/>
                <a:gd name="connsiteX13" fmla="*/ 129341 w 1216917"/>
                <a:gd name="connsiteY13" fmla="*/ 1008068 h 1304311"/>
                <a:gd name="connsiteX14" fmla="*/ 19172 w 1216917"/>
                <a:gd name="connsiteY14" fmla="*/ 1126499 h 1304311"/>
                <a:gd name="connsiteX15" fmla="*/ 3392 w 1216917"/>
                <a:gd name="connsiteY15" fmla="*/ 1161041 h 1304311"/>
                <a:gd name="connsiteX16" fmla="*/ 71502 w 1216917"/>
                <a:gd name="connsiteY16" fmla="*/ 1225651 h 1304311"/>
                <a:gd name="connsiteX17" fmla="*/ 156883 w 1216917"/>
                <a:gd name="connsiteY17" fmla="*/ 1283489 h 1304311"/>
                <a:gd name="connsiteX18" fmla="*/ 245018 w 1216917"/>
                <a:gd name="connsiteY18" fmla="*/ 1302769 h 1304311"/>
                <a:gd name="connsiteX19" fmla="*/ 245018 w 1216917"/>
                <a:gd name="connsiteY19" fmla="*/ 1247684 h 1304311"/>
                <a:gd name="connsiteX20" fmla="*/ 198053 w 1216917"/>
                <a:gd name="connsiteY20" fmla="*/ 1192600 h 1304311"/>
                <a:gd name="connsiteX21" fmla="*/ 354297 w 1216917"/>
                <a:gd name="connsiteY21" fmla="*/ 1045135 h 1304311"/>
                <a:gd name="connsiteX22" fmla="*/ 476372 w 1216917"/>
                <a:gd name="connsiteY22" fmla="*/ 922687 h 1304311"/>
                <a:gd name="connsiteX23" fmla="*/ 539719 w 1216917"/>
                <a:gd name="connsiteY23" fmla="*/ 859340 h 1304311"/>
                <a:gd name="connsiteX24" fmla="*/ 550736 w 1216917"/>
                <a:gd name="connsiteY24" fmla="*/ 724383 h 1304311"/>
                <a:gd name="connsiteX25" fmla="*/ 580947 w 1216917"/>
                <a:gd name="connsiteY25" fmla="*/ 721601 h 1304311"/>
                <a:gd name="connsiteX26" fmla="*/ 608575 w 1216917"/>
                <a:gd name="connsiteY26" fmla="*/ 801501 h 1304311"/>
                <a:gd name="connsiteX27" fmla="*/ 625100 w 1216917"/>
                <a:gd name="connsiteY27" fmla="*/ 964000 h 1304311"/>
                <a:gd name="connsiteX28" fmla="*/ 630982 w 1216917"/>
                <a:gd name="connsiteY28" fmla="*/ 1170050 h 1304311"/>
                <a:gd name="connsiteX29" fmla="*/ 767660 w 1216917"/>
                <a:gd name="connsiteY29" fmla="*/ 1197735 h 1304311"/>
                <a:gd name="connsiteX30" fmla="*/ 886837 w 1216917"/>
                <a:gd name="connsiteY30" fmla="*/ 1195354 h 1304311"/>
                <a:gd name="connsiteX31" fmla="*/ 905513 w 1216917"/>
                <a:gd name="connsiteY31" fmla="*/ 1145405 h 1304311"/>
                <a:gd name="connsiteX32" fmla="*/ 861305 w 1216917"/>
                <a:gd name="connsiteY32" fmla="*/ 1123142 h 1304311"/>
                <a:gd name="connsiteX33" fmla="*/ 787456 w 1216917"/>
                <a:gd name="connsiteY33" fmla="*/ 1121134 h 1304311"/>
                <a:gd name="connsiteX34" fmla="*/ 809632 w 1216917"/>
                <a:gd name="connsiteY34" fmla="*/ 958492 h 1304311"/>
                <a:gd name="connsiteX35" fmla="*/ 787599 w 1216917"/>
                <a:gd name="connsiteY35" fmla="*/ 815272 h 1304311"/>
                <a:gd name="connsiteX36" fmla="*/ 738023 w 1216917"/>
                <a:gd name="connsiteY36" fmla="*/ 611460 h 1304311"/>
                <a:gd name="connsiteX37" fmla="*/ 789291 w 1216917"/>
                <a:gd name="connsiteY37" fmla="*/ 556232 h 1304311"/>
                <a:gd name="connsiteX38" fmla="*/ 848192 w 1216917"/>
                <a:gd name="connsiteY38" fmla="*/ 495783 h 1304311"/>
                <a:gd name="connsiteX39" fmla="*/ 889505 w 1216917"/>
                <a:gd name="connsiteY39" fmla="*/ 594935 h 1304311"/>
                <a:gd name="connsiteX40" fmla="*/ 941835 w 1216917"/>
                <a:gd name="connsiteY40" fmla="*/ 751925 h 1304311"/>
                <a:gd name="connsiteX41" fmla="*/ 1016199 w 1216917"/>
                <a:gd name="connsiteY41" fmla="*/ 864848 h 1304311"/>
                <a:gd name="connsiteX42" fmla="*/ 1016199 w 1216917"/>
                <a:gd name="connsiteY42" fmla="*/ 928195 h 1304311"/>
                <a:gd name="connsiteX43" fmla="*/ 1052004 w 1216917"/>
                <a:gd name="connsiteY43" fmla="*/ 958492 h 1304311"/>
                <a:gd name="connsiteX44" fmla="*/ 1079546 w 1216917"/>
                <a:gd name="connsiteY44" fmla="*/ 966754 h 1304311"/>
                <a:gd name="connsiteX45" fmla="*/ 1107088 w 1216917"/>
                <a:gd name="connsiteY45" fmla="*/ 982763 h 1304311"/>
                <a:gd name="connsiteX46" fmla="*/ 1137384 w 1216917"/>
                <a:gd name="connsiteY46" fmla="*/ 980525 h 1304311"/>
                <a:gd name="connsiteX47" fmla="*/ 1157926 w 1216917"/>
                <a:gd name="connsiteY47" fmla="*/ 1016702 h 1304311"/>
                <a:gd name="connsiteX48" fmla="*/ 1140139 w 1216917"/>
                <a:gd name="connsiteY48" fmla="*/ 1043872 h 1304311"/>
                <a:gd name="connsiteX49" fmla="*/ 1214502 w 1216917"/>
                <a:gd name="connsiteY49" fmla="*/ 1041118 h 1304311"/>
                <a:gd name="connsiteX50" fmla="*/ 1197087 w 1216917"/>
                <a:gd name="connsiteY50" fmla="*/ 1001727 h 1304311"/>
                <a:gd name="connsiteX51" fmla="*/ 1179960 w 1216917"/>
                <a:gd name="connsiteY51" fmla="*/ 938380 h 1304311"/>
                <a:gd name="connsiteX52" fmla="*/ 1140139 w 1216917"/>
                <a:gd name="connsiteY52" fmla="*/ 892534 h 1304311"/>
                <a:gd name="connsiteX53" fmla="*/ 1132621 w 1216917"/>
                <a:gd name="connsiteY53" fmla="*/ 856212 h 1304311"/>
                <a:gd name="connsiteX54" fmla="*/ 1093317 w 1216917"/>
                <a:gd name="connsiteY54" fmla="*/ 831798 h 1304311"/>
                <a:gd name="connsiteX55" fmla="*/ 1054758 w 1216917"/>
                <a:gd name="connsiteY55" fmla="*/ 710612 h 1304311"/>
                <a:gd name="connsiteX56" fmla="*/ 1028851 w 1216917"/>
                <a:gd name="connsiteY56" fmla="*/ 639003 h 1304311"/>
                <a:gd name="connsiteX57" fmla="*/ 1006301 w 1216917"/>
                <a:gd name="connsiteY57" fmla="*/ 561741 h 1304311"/>
                <a:gd name="connsiteX58" fmla="*/ 974886 w 1216917"/>
                <a:gd name="connsiteY58" fmla="*/ 473750 h 1304311"/>
                <a:gd name="connsiteX59" fmla="*/ 974886 w 1216917"/>
                <a:gd name="connsiteY59" fmla="*/ 369089 h 1304311"/>
                <a:gd name="connsiteX60" fmla="*/ 991411 w 1216917"/>
                <a:gd name="connsiteY60" fmla="*/ 319513 h 1304311"/>
                <a:gd name="connsiteX61" fmla="*/ 1032724 w 1216917"/>
                <a:gd name="connsiteY61" fmla="*/ 319513 h 1304311"/>
                <a:gd name="connsiteX62" fmla="*/ 1063020 w 1216917"/>
                <a:gd name="connsiteY62" fmla="*/ 305742 h 1304311"/>
                <a:gd name="connsiteX63" fmla="*/ 1079546 w 1216917"/>
                <a:gd name="connsiteY63" fmla="*/ 297480 h 1304311"/>
                <a:gd name="connsiteX64" fmla="*/ 1103960 w 1216917"/>
                <a:gd name="connsiteY64" fmla="*/ 302844 h 1304311"/>
                <a:gd name="connsiteX65" fmla="*/ 1120859 w 1216917"/>
                <a:gd name="connsiteY65" fmla="*/ 278200 h 1304311"/>
                <a:gd name="connsiteX66" fmla="*/ 1184206 w 1216917"/>
                <a:gd name="connsiteY66" fmla="*/ 231378 h 1304311"/>
                <a:gd name="connsiteX67" fmla="*/ 1205654 w 1216917"/>
                <a:gd name="connsiteY67" fmla="*/ 166995 h 1304311"/>
                <a:gd name="connsiteX68" fmla="*/ 1194501 w 1216917"/>
                <a:gd name="connsiteY68" fmla="*/ 89604 h 1304311"/>
                <a:gd name="connsiteX69" fmla="*/ 1142893 w 1216917"/>
                <a:gd name="connsiteY69" fmla="*/ 60617 h 13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16917" h="1304311">
                  <a:moveTo>
                    <a:pt x="1142893" y="60617"/>
                  </a:moveTo>
                  <a:cubicBezTo>
                    <a:pt x="1120980" y="53950"/>
                    <a:pt x="1087928" y="44626"/>
                    <a:pt x="1063020" y="49600"/>
                  </a:cubicBezTo>
                  <a:cubicBezTo>
                    <a:pt x="1038112" y="54574"/>
                    <a:pt x="1018495" y="72815"/>
                    <a:pt x="993443" y="90463"/>
                  </a:cubicBezTo>
                  <a:cubicBezTo>
                    <a:pt x="971868" y="69866"/>
                    <a:pt x="962830" y="45394"/>
                    <a:pt x="933572" y="30321"/>
                  </a:cubicBezTo>
                  <a:cubicBezTo>
                    <a:pt x="904314" y="15248"/>
                    <a:pt x="865635" y="483"/>
                    <a:pt x="817895" y="24"/>
                  </a:cubicBezTo>
                  <a:cubicBezTo>
                    <a:pt x="770155" y="-435"/>
                    <a:pt x="706809" y="5532"/>
                    <a:pt x="647134" y="27566"/>
                  </a:cubicBezTo>
                  <a:cubicBezTo>
                    <a:pt x="587459" y="49600"/>
                    <a:pt x="512636" y="96881"/>
                    <a:pt x="459847" y="132227"/>
                  </a:cubicBezTo>
                  <a:cubicBezTo>
                    <a:pt x="407058" y="167573"/>
                    <a:pt x="362010" y="208986"/>
                    <a:pt x="330399" y="239641"/>
                  </a:cubicBezTo>
                  <a:cubicBezTo>
                    <a:pt x="298788" y="270296"/>
                    <a:pt x="276295" y="284903"/>
                    <a:pt x="270179" y="316156"/>
                  </a:cubicBezTo>
                  <a:cubicBezTo>
                    <a:pt x="264063" y="347409"/>
                    <a:pt x="284065" y="383037"/>
                    <a:pt x="293705" y="427157"/>
                  </a:cubicBezTo>
                  <a:cubicBezTo>
                    <a:pt x="303345" y="471277"/>
                    <a:pt x="314099" y="533636"/>
                    <a:pt x="328018" y="580878"/>
                  </a:cubicBezTo>
                  <a:cubicBezTo>
                    <a:pt x="341937" y="628120"/>
                    <a:pt x="377741" y="676137"/>
                    <a:pt x="377220" y="710612"/>
                  </a:cubicBezTo>
                  <a:cubicBezTo>
                    <a:pt x="376699" y="745087"/>
                    <a:pt x="366203" y="738154"/>
                    <a:pt x="324890" y="787730"/>
                  </a:cubicBezTo>
                  <a:cubicBezTo>
                    <a:pt x="283577" y="837306"/>
                    <a:pt x="180294" y="951606"/>
                    <a:pt x="129341" y="1008068"/>
                  </a:cubicBezTo>
                  <a:cubicBezTo>
                    <a:pt x="78388" y="1064530"/>
                    <a:pt x="40163" y="1101004"/>
                    <a:pt x="19172" y="1126499"/>
                  </a:cubicBezTo>
                  <a:cubicBezTo>
                    <a:pt x="-1819" y="1151994"/>
                    <a:pt x="-2949" y="1149279"/>
                    <a:pt x="3392" y="1161041"/>
                  </a:cubicBezTo>
                  <a:cubicBezTo>
                    <a:pt x="9733" y="1172803"/>
                    <a:pt x="45920" y="1205243"/>
                    <a:pt x="71502" y="1225651"/>
                  </a:cubicBezTo>
                  <a:cubicBezTo>
                    <a:pt x="97084" y="1246059"/>
                    <a:pt x="127964" y="1270636"/>
                    <a:pt x="156883" y="1283489"/>
                  </a:cubicBezTo>
                  <a:cubicBezTo>
                    <a:pt x="185802" y="1296342"/>
                    <a:pt x="230329" y="1308736"/>
                    <a:pt x="245018" y="1302769"/>
                  </a:cubicBezTo>
                  <a:cubicBezTo>
                    <a:pt x="259707" y="1296802"/>
                    <a:pt x="252846" y="1266046"/>
                    <a:pt x="245018" y="1247684"/>
                  </a:cubicBezTo>
                  <a:cubicBezTo>
                    <a:pt x="237190" y="1229322"/>
                    <a:pt x="179840" y="1226358"/>
                    <a:pt x="198053" y="1192600"/>
                  </a:cubicBezTo>
                  <a:cubicBezTo>
                    <a:pt x="216266" y="1158842"/>
                    <a:pt x="307911" y="1090120"/>
                    <a:pt x="354297" y="1045135"/>
                  </a:cubicBezTo>
                  <a:cubicBezTo>
                    <a:pt x="400683" y="1000150"/>
                    <a:pt x="445468" y="953653"/>
                    <a:pt x="476372" y="922687"/>
                  </a:cubicBezTo>
                  <a:cubicBezTo>
                    <a:pt x="507276" y="891721"/>
                    <a:pt x="527325" y="892391"/>
                    <a:pt x="539719" y="859340"/>
                  </a:cubicBezTo>
                  <a:cubicBezTo>
                    <a:pt x="552113" y="826289"/>
                    <a:pt x="543865" y="747339"/>
                    <a:pt x="550736" y="724383"/>
                  </a:cubicBezTo>
                  <a:cubicBezTo>
                    <a:pt x="574276" y="722859"/>
                    <a:pt x="554638" y="725417"/>
                    <a:pt x="580947" y="721601"/>
                  </a:cubicBezTo>
                  <a:cubicBezTo>
                    <a:pt x="604874" y="770173"/>
                    <a:pt x="601216" y="761101"/>
                    <a:pt x="608575" y="801501"/>
                  </a:cubicBezTo>
                  <a:cubicBezTo>
                    <a:pt x="615934" y="841901"/>
                    <a:pt x="621366" y="902575"/>
                    <a:pt x="625100" y="964000"/>
                  </a:cubicBezTo>
                  <a:cubicBezTo>
                    <a:pt x="628834" y="1025425"/>
                    <a:pt x="614366" y="1150144"/>
                    <a:pt x="630982" y="1170050"/>
                  </a:cubicBezTo>
                  <a:cubicBezTo>
                    <a:pt x="647598" y="1189956"/>
                    <a:pt x="725018" y="1193518"/>
                    <a:pt x="767660" y="1197735"/>
                  </a:cubicBezTo>
                  <a:cubicBezTo>
                    <a:pt x="810302" y="1201952"/>
                    <a:pt x="863862" y="1204076"/>
                    <a:pt x="886837" y="1195354"/>
                  </a:cubicBezTo>
                  <a:cubicBezTo>
                    <a:pt x="909812" y="1186632"/>
                    <a:pt x="909768" y="1157440"/>
                    <a:pt x="905513" y="1145405"/>
                  </a:cubicBezTo>
                  <a:cubicBezTo>
                    <a:pt x="901258" y="1133370"/>
                    <a:pt x="883759" y="1125600"/>
                    <a:pt x="861305" y="1123142"/>
                  </a:cubicBezTo>
                  <a:cubicBezTo>
                    <a:pt x="838851" y="1120684"/>
                    <a:pt x="820277" y="1122382"/>
                    <a:pt x="787456" y="1121134"/>
                  </a:cubicBezTo>
                  <a:cubicBezTo>
                    <a:pt x="795290" y="1090775"/>
                    <a:pt x="809608" y="1009469"/>
                    <a:pt x="809632" y="958492"/>
                  </a:cubicBezTo>
                  <a:cubicBezTo>
                    <a:pt x="809656" y="907515"/>
                    <a:pt x="799534" y="873111"/>
                    <a:pt x="787599" y="815272"/>
                  </a:cubicBezTo>
                  <a:cubicBezTo>
                    <a:pt x="775664" y="757433"/>
                    <a:pt x="744488" y="651855"/>
                    <a:pt x="738023" y="611460"/>
                  </a:cubicBezTo>
                  <a:cubicBezTo>
                    <a:pt x="764895" y="582972"/>
                    <a:pt x="770930" y="575511"/>
                    <a:pt x="789291" y="556232"/>
                  </a:cubicBezTo>
                  <a:cubicBezTo>
                    <a:pt x="807652" y="536953"/>
                    <a:pt x="821965" y="520289"/>
                    <a:pt x="848192" y="495783"/>
                  </a:cubicBezTo>
                  <a:cubicBezTo>
                    <a:pt x="867275" y="530809"/>
                    <a:pt x="873898" y="552245"/>
                    <a:pt x="889505" y="594935"/>
                  </a:cubicBezTo>
                  <a:cubicBezTo>
                    <a:pt x="905112" y="637625"/>
                    <a:pt x="920719" y="706939"/>
                    <a:pt x="941835" y="751925"/>
                  </a:cubicBezTo>
                  <a:cubicBezTo>
                    <a:pt x="962951" y="796911"/>
                    <a:pt x="1003805" y="835470"/>
                    <a:pt x="1016199" y="864848"/>
                  </a:cubicBezTo>
                  <a:cubicBezTo>
                    <a:pt x="1028593" y="894226"/>
                    <a:pt x="1010232" y="912588"/>
                    <a:pt x="1016199" y="928195"/>
                  </a:cubicBezTo>
                  <a:cubicBezTo>
                    <a:pt x="1022166" y="943802"/>
                    <a:pt x="1041446" y="952066"/>
                    <a:pt x="1052004" y="958492"/>
                  </a:cubicBezTo>
                  <a:cubicBezTo>
                    <a:pt x="1062562" y="964918"/>
                    <a:pt x="1070365" y="962709"/>
                    <a:pt x="1079546" y="966754"/>
                  </a:cubicBezTo>
                  <a:cubicBezTo>
                    <a:pt x="1088727" y="970799"/>
                    <a:pt x="1097448" y="980468"/>
                    <a:pt x="1107088" y="982763"/>
                  </a:cubicBezTo>
                  <a:cubicBezTo>
                    <a:pt x="1116728" y="985058"/>
                    <a:pt x="1128911" y="974869"/>
                    <a:pt x="1137384" y="980525"/>
                  </a:cubicBezTo>
                  <a:cubicBezTo>
                    <a:pt x="1145857" y="986182"/>
                    <a:pt x="1157467" y="1006144"/>
                    <a:pt x="1157926" y="1016702"/>
                  </a:cubicBezTo>
                  <a:cubicBezTo>
                    <a:pt x="1158385" y="1027260"/>
                    <a:pt x="1130710" y="1039803"/>
                    <a:pt x="1140139" y="1043872"/>
                  </a:cubicBezTo>
                  <a:cubicBezTo>
                    <a:pt x="1149568" y="1047941"/>
                    <a:pt x="1205011" y="1048142"/>
                    <a:pt x="1214502" y="1041118"/>
                  </a:cubicBezTo>
                  <a:cubicBezTo>
                    <a:pt x="1223993" y="1034094"/>
                    <a:pt x="1202844" y="1018850"/>
                    <a:pt x="1197087" y="1001727"/>
                  </a:cubicBezTo>
                  <a:cubicBezTo>
                    <a:pt x="1191330" y="984604"/>
                    <a:pt x="1189451" y="956579"/>
                    <a:pt x="1179960" y="938380"/>
                  </a:cubicBezTo>
                  <a:cubicBezTo>
                    <a:pt x="1170469" y="920181"/>
                    <a:pt x="1148029" y="906229"/>
                    <a:pt x="1140139" y="892534"/>
                  </a:cubicBezTo>
                  <a:cubicBezTo>
                    <a:pt x="1132249" y="878839"/>
                    <a:pt x="1140425" y="866335"/>
                    <a:pt x="1132621" y="856212"/>
                  </a:cubicBezTo>
                  <a:cubicBezTo>
                    <a:pt x="1124817" y="846089"/>
                    <a:pt x="1106294" y="856065"/>
                    <a:pt x="1093317" y="831798"/>
                  </a:cubicBezTo>
                  <a:cubicBezTo>
                    <a:pt x="1080340" y="807531"/>
                    <a:pt x="1065502" y="742745"/>
                    <a:pt x="1054758" y="710612"/>
                  </a:cubicBezTo>
                  <a:cubicBezTo>
                    <a:pt x="1044014" y="678480"/>
                    <a:pt x="1036927" y="663815"/>
                    <a:pt x="1028851" y="639003"/>
                  </a:cubicBezTo>
                  <a:cubicBezTo>
                    <a:pt x="1020775" y="614191"/>
                    <a:pt x="1015295" y="589283"/>
                    <a:pt x="1006301" y="561741"/>
                  </a:cubicBezTo>
                  <a:cubicBezTo>
                    <a:pt x="997307" y="534199"/>
                    <a:pt x="980122" y="505859"/>
                    <a:pt x="974886" y="473750"/>
                  </a:cubicBezTo>
                  <a:cubicBezTo>
                    <a:pt x="969650" y="441641"/>
                    <a:pt x="972132" y="394795"/>
                    <a:pt x="974886" y="369089"/>
                  </a:cubicBezTo>
                  <a:cubicBezTo>
                    <a:pt x="977640" y="343383"/>
                    <a:pt x="981771" y="327776"/>
                    <a:pt x="991411" y="319513"/>
                  </a:cubicBezTo>
                  <a:cubicBezTo>
                    <a:pt x="1001051" y="311250"/>
                    <a:pt x="1020789" y="321808"/>
                    <a:pt x="1032724" y="319513"/>
                  </a:cubicBezTo>
                  <a:cubicBezTo>
                    <a:pt x="1044659" y="317218"/>
                    <a:pt x="1055216" y="309414"/>
                    <a:pt x="1063020" y="305742"/>
                  </a:cubicBezTo>
                  <a:cubicBezTo>
                    <a:pt x="1070824" y="302070"/>
                    <a:pt x="1072723" y="297963"/>
                    <a:pt x="1079546" y="297480"/>
                  </a:cubicBezTo>
                  <a:cubicBezTo>
                    <a:pt x="1086369" y="296997"/>
                    <a:pt x="1097075" y="306057"/>
                    <a:pt x="1103960" y="302844"/>
                  </a:cubicBezTo>
                  <a:cubicBezTo>
                    <a:pt x="1110845" y="299631"/>
                    <a:pt x="1107485" y="290111"/>
                    <a:pt x="1120859" y="278200"/>
                  </a:cubicBezTo>
                  <a:cubicBezTo>
                    <a:pt x="1134233" y="266289"/>
                    <a:pt x="1170074" y="249912"/>
                    <a:pt x="1184206" y="231378"/>
                  </a:cubicBezTo>
                  <a:cubicBezTo>
                    <a:pt x="1198338" y="212844"/>
                    <a:pt x="1203359" y="191783"/>
                    <a:pt x="1205654" y="166995"/>
                  </a:cubicBezTo>
                  <a:cubicBezTo>
                    <a:pt x="1207949" y="142207"/>
                    <a:pt x="1204961" y="107334"/>
                    <a:pt x="1194501" y="89604"/>
                  </a:cubicBezTo>
                  <a:cubicBezTo>
                    <a:pt x="1184041" y="71874"/>
                    <a:pt x="1164806" y="67284"/>
                    <a:pt x="1142893" y="60617"/>
                  </a:cubicBezTo>
                  <a:close/>
                </a:path>
              </a:pathLst>
            </a:custGeom>
            <a:gradFill>
              <a:gsLst>
                <a:gs pos="0">
                  <a:srgbClr val="975A0E"/>
                </a:gs>
                <a:gs pos="100000">
                  <a:srgbClr val="E68A24"/>
                </a:gs>
              </a:gsLst>
            </a:gradFill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Freeform 116">
              <a:extLst>
                <a:ext uri="{FF2B5EF4-FFF2-40B4-BE49-F238E27FC236}">
                  <a16:creationId xmlns:a16="http://schemas.microsoft.com/office/drawing/2014/main" id="{CDB31932-0969-4268-9C64-F64E0F7D81C6}"/>
                </a:ext>
              </a:extLst>
            </p:cNvPr>
            <p:cNvSpPr/>
            <p:nvPr/>
          </p:nvSpPr>
          <p:spPr>
            <a:xfrm>
              <a:off x="6122037" y="3703898"/>
              <a:ext cx="185459" cy="229761"/>
            </a:xfrm>
            <a:custGeom>
              <a:avLst/>
              <a:gdLst>
                <a:gd name="connsiteX0" fmla="*/ 400050 w 400050"/>
                <a:gd name="connsiteY0" fmla="*/ 321469 h 451908"/>
                <a:gd name="connsiteX1" fmla="*/ 292894 w 400050"/>
                <a:gd name="connsiteY1" fmla="*/ 404813 h 451908"/>
                <a:gd name="connsiteX2" fmla="*/ 238125 w 400050"/>
                <a:gd name="connsiteY2" fmla="*/ 435769 h 451908"/>
                <a:gd name="connsiteX3" fmla="*/ 214313 w 400050"/>
                <a:gd name="connsiteY3" fmla="*/ 440531 h 451908"/>
                <a:gd name="connsiteX4" fmla="*/ 130969 w 400050"/>
                <a:gd name="connsiteY4" fmla="*/ 283369 h 451908"/>
                <a:gd name="connsiteX5" fmla="*/ 0 w 400050"/>
                <a:gd name="connsiteY5" fmla="*/ 0 h 451908"/>
                <a:gd name="connsiteX0" fmla="*/ 400050 w 400050"/>
                <a:gd name="connsiteY0" fmla="*/ 321469 h 451908"/>
                <a:gd name="connsiteX1" fmla="*/ 292894 w 400050"/>
                <a:gd name="connsiteY1" fmla="*/ 404813 h 451908"/>
                <a:gd name="connsiteX2" fmla="*/ 238125 w 400050"/>
                <a:gd name="connsiteY2" fmla="*/ 435769 h 451908"/>
                <a:gd name="connsiteX3" fmla="*/ 214313 w 400050"/>
                <a:gd name="connsiteY3" fmla="*/ 440531 h 451908"/>
                <a:gd name="connsiteX4" fmla="*/ 130969 w 400050"/>
                <a:gd name="connsiteY4" fmla="*/ 283369 h 451908"/>
                <a:gd name="connsiteX5" fmla="*/ 0 w 400050"/>
                <a:gd name="connsiteY5" fmla="*/ 0 h 451908"/>
                <a:gd name="connsiteX0" fmla="*/ 400050 w 400050"/>
                <a:gd name="connsiteY0" fmla="*/ 321469 h 446500"/>
                <a:gd name="connsiteX1" fmla="*/ 292894 w 400050"/>
                <a:gd name="connsiteY1" fmla="*/ 404813 h 446500"/>
                <a:gd name="connsiteX2" fmla="*/ 214313 w 400050"/>
                <a:gd name="connsiteY2" fmla="*/ 440531 h 446500"/>
                <a:gd name="connsiteX3" fmla="*/ 130969 w 400050"/>
                <a:gd name="connsiteY3" fmla="*/ 283369 h 446500"/>
                <a:gd name="connsiteX4" fmla="*/ 0 w 400050"/>
                <a:gd name="connsiteY4" fmla="*/ 0 h 446500"/>
                <a:gd name="connsiteX0" fmla="*/ 400050 w 400050"/>
                <a:gd name="connsiteY0" fmla="*/ 321469 h 440531"/>
                <a:gd name="connsiteX1" fmla="*/ 292894 w 400050"/>
                <a:gd name="connsiteY1" fmla="*/ 404813 h 440531"/>
                <a:gd name="connsiteX2" fmla="*/ 214313 w 400050"/>
                <a:gd name="connsiteY2" fmla="*/ 440531 h 440531"/>
                <a:gd name="connsiteX3" fmla="*/ 130969 w 400050"/>
                <a:gd name="connsiteY3" fmla="*/ 283369 h 440531"/>
                <a:gd name="connsiteX4" fmla="*/ 0 w 400050"/>
                <a:gd name="connsiteY4" fmla="*/ 0 h 440531"/>
                <a:gd name="connsiteX0" fmla="*/ 393096 w 393096"/>
                <a:gd name="connsiteY0" fmla="*/ 359714 h 478776"/>
                <a:gd name="connsiteX1" fmla="*/ 285940 w 393096"/>
                <a:gd name="connsiteY1" fmla="*/ 443058 h 478776"/>
                <a:gd name="connsiteX2" fmla="*/ 207359 w 393096"/>
                <a:gd name="connsiteY2" fmla="*/ 478776 h 478776"/>
                <a:gd name="connsiteX3" fmla="*/ 124015 w 393096"/>
                <a:gd name="connsiteY3" fmla="*/ 321614 h 478776"/>
                <a:gd name="connsiteX4" fmla="*/ 0 w 393096"/>
                <a:gd name="connsiteY4" fmla="*/ 0 h 478776"/>
                <a:gd name="connsiteX0" fmla="*/ 393096 w 393096"/>
                <a:gd name="connsiteY0" fmla="*/ 359714 h 478776"/>
                <a:gd name="connsiteX1" fmla="*/ 285940 w 393096"/>
                <a:gd name="connsiteY1" fmla="*/ 443058 h 478776"/>
                <a:gd name="connsiteX2" fmla="*/ 207359 w 393096"/>
                <a:gd name="connsiteY2" fmla="*/ 478776 h 478776"/>
                <a:gd name="connsiteX3" fmla="*/ 124015 w 393096"/>
                <a:gd name="connsiteY3" fmla="*/ 321614 h 478776"/>
                <a:gd name="connsiteX4" fmla="*/ 0 w 393096"/>
                <a:gd name="connsiteY4" fmla="*/ 0 h 478776"/>
                <a:gd name="connsiteX0" fmla="*/ 393096 w 393096"/>
                <a:gd name="connsiteY0" fmla="*/ 359714 h 478776"/>
                <a:gd name="connsiteX1" fmla="*/ 285940 w 393096"/>
                <a:gd name="connsiteY1" fmla="*/ 443058 h 478776"/>
                <a:gd name="connsiteX2" fmla="*/ 207359 w 393096"/>
                <a:gd name="connsiteY2" fmla="*/ 478776 h 478776"/>
                <a:gd name="connsiteX3" fmla="*/ 124015 w 393096"/>
                <a:gd name="connsiteY3" fmla="*/ 321614 h 478776"/>
                <a:gd name="connsiteX4" fmla="*/ 0 w 393096"/>
                <a:gd name="connsiteY4" fmla="*/ 0 h 47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096" h="478776">
                  <a:moveTo>
                    <a:pt x="393096" y="359714"/>
                  </a:moveTo>
                  <a:cubicBezTo>
                    <a:pt x="353011" y="391861"/>
                    <a:pt x="316896" y="423214"/>
                    <a:pt x="285940" y="443058"/>
                  </a:cubicBezTo>
                  <a:cubicBezTo>
                    <a:pt x="254984" y="462902"/>
                    <a:pt x="248634" y="470442"/>
                    <a:pt x="207359" y="478776"/>
                  </a:cubicBezTo>
                  <a:cubicBezTo>
                    <a:pt x="189500" y="453376"/>
                    <a:pt x="158575" y="401410"/>
                    <a:pt x="124015" y="321614"/>
                  </a:cubicBezTo>
                  <a:cubicBezTo>
                    <a:pt x="89455" y="241818"/>
                    <a:pt x="23287" y="118880"/>
                    <a:pt x="0" y="0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Freeform 117">
              <a:extLst>
                <a:ext uri="{FF2B5EF4-FFF2-40B4-BE49-F238E27FC236}">
                  <a16:creationId xmlns:a16="http://schemas.microsoft.com/office/drawing/2014/main" id="{BFFE9BBE-4897-4572-93B2-E245D8978D7F}"/>
                </a:ext>
              </a:extLst>
            </p:cNvPr>
            <p:cNvSpPr/>
            <p:nvPr/>
          </p:nvSpPr>
          <p:spPr>
            <a:xfrm>
              <a:off x="6410853" y="3677684"/>
              <a:ext cx="20222" cy="60566"/>
            </a:xfrm>
            <a:custGeom>
              <a:avLst/>
              <a:gdLst>
                <a:gd name="connsiteX0" fmla="*/ 43210 w 43210"/>
                <a:gd name="connsiteY0" fmla="*/ 178594 h 178594"/>
                <a:gd name="connsiteX1" fmla="*/ 9872 w 43210"/>
                <a:gd name="connsiteY1" fmla="*/ 133350 h 178594"/>
                <a:gd name="connsiteX2" fmla="*/ 347 w 43210"/>
                <a:gd name="connsiteY2" fmla="*/ 52387 h 178594"/>
                <a:gd name="connsiteX3" fmla="*/ 19397 w 43210"/>
                <a:gd name="connsiteY3" fmla="*/ 0 h 178594"/>
                <a:gd name="connsiteX0" fmla="*/ 44080 w 44080"/>
                <a:gd name="connsiteY0" fmla="*/ 178594 h 178594"/>
                <a:gd name="connsiteX1" fmla="*/ 10742 w 44080"/>
                <a:gd name="connsiteY1" fmla="*/ 133350 h 178594"/>
                <a:gd name="connsiteX2" fmla="*/ 1217 w 44080"/>
                <a:gd name="connsiteY2" fmla="*/ 52387 h 178594"/>
                <a:gd name="connsiteX3" fmla="*/ 5979 w 44080"/>
                <a:gd name="connsiteY3" fmla="*/ 0 h 178594"/>
                <a:gd name="connsiteX0" fmla="*/ 42863 w 42863"/>
                <a:gd name="connsiteY0" fmla="*/ 126207 h 126207"/>
                <a:gd name="connsiteX1" fmla="*/ 9525 w 42863"/>
                <a:gd name="connsiteY1" fmla="*/ 80963 h 126207"/>
                <a:gd name="connsiteX2" fmla="*/ 0 w 42863"/>
                <a:gd name="connsiteY2" fmla="*/ 0 h 1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3" h="126207">
                  <a:moveTo>
                    <a:pt x="42863" y="126207"/>
                  </a:moveTo>
                  <a:cubicBezTo>
                    <a:pt x="29766" y="114102"/>
                    <a:pt x="16669" y="101998"/>
                    <a:pt x="9525" y="80963"/>
                  </a:cubicBezTo>
                  <a:cubicBezTo>
                    <a:pt x="2381" y="59928"/>
                    <a:pt x="794" y="22225"/>
                    <a:pt x="0" y="0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Freeform 118">
              <a:extLst>
                <a:ext uri="{FF2B5EF4-FFF2-40B4-BE49-F238E27FC236}">
                  <a16:creationId xmlns:a16="http://schemas.microsoft.com/office/drawing/2014/main" id="{B3C1707D-2B92-49B0-99F4-30773CFC8309}"/>
                </a:ext>
              </a:extLst>
            </p:cNvPr>
            <p:cNvSpPr/>
            <p:nvPr/>
          </p:nvSpPr>
          <p:spPr>
            <a:xfrm>
              <a:off x="6484866" y="4015938"/>
              <a:ext cx="11368" cy="39997"/>
            </a:xfrm>
            <a:custGeom>
              <a:avLst/>
              <a:gdLst>
                <a:gd name="connsiteX0" fmla="*/ 10643 w 194000"/>
                <a:gd name="connsiteY0" fmla="*/ 45243 h 153070"/>
                <a:gd name="connsiteX1" fmla="*/ 20168 w 194000"/>
                <a:gd name="connsiteY1" fmla="*/ 152400 h 153070"/>
                <a:gd name="connsiteX2" fmla="*/ 194000 w 194000"/>
                <a:gd name="connsiteY2" fmla="*/ 0 h 153070"/>
                <a:gd name="connsiteX0" fmla="*/ 34463 w 217820"/>
                <a:gd name="connsiteY0" fmla="*/ 45243 h 88166"/>
                <a:gd name="connsiteX1" fmla="*/ 10650 w 217820"/>
                <a:gd name="connsiteY1" fmla="*/ 80963 h 88166"/>
                <a:gd name="connsiteX2" fmla="*/ 217820 w 217820"/>
                <a:gd name="connsiteY2" fmla="*/ 0 h 88166"/>
                <a:gd name="connsiteX0" fmla="*/ 47682 w 47682"/>
                <a:gd name="connsiteY0" fmla="*/ 0 h 108412"/>
                <a:gd name="connsiteX1" fmla="*/ 23869 w 47682"/>
                <a:gd name="connsiteY1" fmla="*/ 35720 h 108412"/>
                <a:gd name="connsiteX2" fmla="*/ 35776 w 47682"/>
                <a:gd name="connsiteY2" fmla="*/ 83344 h 108412"/>
                <a:gd name="connsiteX0" fmla="*/ 24096 w 24096"/>
                <a:gd name="connsiteY0" fmla="*/ 0 h 83344"/>
                <a:gd name="connsiteX1" fmla="*/ 283 w 24096"/>
                <a:gd name="connsiteY1" fmla="*/ 35720 h 83344"/>
                <a:gd name="connsiteX2" fmla="*/ 12190 w 24096"/>
                <a:gd name="connsiteY2" fmla="*/ 83344 h 83344"/>
                <a:gd name="connsiteX0" fmla="*/ 24096 w 24096"/>
                <a:gd name="connsiteY0" fmla="*/ 0 h 83344"/>
                <a:gd name="connsiteX1" fmla="*/ 283 w 24096"/>
                <a:gd name="connsiteY1" fmla="*/ 35720 h 83344"/>
                <a:gd name="connsiteX2" fmla="*/ 12190 w 24096"/>
                <a:gd name="connsiteY2" fmla="*/ 83344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096" h="83344">
                  <a:moveTo>
                    <a:pt x="24096" y="0"/>
                  </a:moveTo>
                  <a:cubicBezTo>
                    <a:pt x="8815" y="19249"/>
                    <a:pt x="2267" y="21829"/>
                    <a:pt x="283" y="35720"/>
                  </a:cubicBezTo>
                  <a:cubicBezTo>
                    <a:pt x="-1701" y="49611"/>
                    <a:pt x="7229" y="65286"/>
                    <a:pt x="12190" y="83344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Freeform 119">
              <a:extLst>
                <a:ext uri="{FF2B5EF4-FFF2-40B4-BE49-F238E27FC236}">
                  <a16:creationId xmlns:a16="http://schemas.microsoft.com/office/drawing/2014/main" id="{B5120A73-35AF-4A2B-AD82-5670826E48F7}"/>
                </a:ext>
              </a:extLst>
            </p:cNvPr>
            <p:cNvSpPr/>
            <p:nvPr/>
          </p:nvSpPr>
          <p:spPr>
            <a:xfrm>
              <a:off x="6253569" y="3635179"/>
              <a:ext cx="155036" cy="204775"/>
            </a:xfrm>
            <a:custGeom>
              <a:avLst/>
              <a:gdLst>
                <a:gd name="connsiteX0" fmla="*/ 330549 w 330549"/>
                <a:gd name="connsiteY0" fmla="*/ 65533 h 432246"/>
                <a:gd name="connsiteX1" fmla="*/ 209105 w 330549"/>
                <a:gd name="connsiteY1" fmla="*/ 10765 h 432246"/>
                <a:gd name="connsiteX2" fmla="*/ 106711 w 330549"/>
                <a:gd name="connsiteY2" fmla="*/ 3621 h 432246"/>
                <a:gd name="connsiteX3" fmla="*/ 1936 w 330549"/>
                <a:gd name="connsiteY3" fmla="*/ 53627 h 432246"/>
                <a:gd name="connsiteX4" fmla="*/ 44799 w 330549"/>
                <a:gd name="connsiteY4" fmla="*/ 160783 h 432246"/>
                <a:gd name="connsiteX5" fmla="*/ 120999 w 330549"/>
                <a:gd name="connsiteY5" fmla="*/ 339377 h 432246"/>
                <a:gd name="connsiteX6" fmla="*/ 175768 w 330549"/>
                <a:gd name="connsiteY6" fmla="*/ 432246 h 432246"/>
                <a:gd name="connsiteX0" fmla="*/ 330549 w 330549"/>
                <a:gd name="connsiteY0" fmla="*/ 65533 h 432246"/>
                <a:gd name="connsiteX1" fmla="*/ 209105 w 330549"/>
                <a:gd name="connsiteY1" fmla="*/ 10765 h 432246"/>
                <a:gd name="connsiteX2" fmla="*/ 106711 w 330549"/>
                <a:gd name="connsiteY2" fmla="*/ 3621 h 432246"/>
                <a:gd name="connsiteX3" fmla="*/ 1936 w 330549"/>
                <a:gd name="connsiteY3" fmla="*/ 53627 h 432246"/>
                <a:gd name="connsiteX4" fmla="*/ 44799 w 330549"/>
                <a:gd name="connsiteY4" fmla="*/ 160783 h 432246"/>
                <a:gd name="connsiteX5" fmla="*/ 120999 w 330549"/>
                <a:gd name="connsiteY5" fmla="*/ 339377 h 432246"/>
                <a:gd name="connsiteX6" fmla="*/ 175768 w 330549"/>
                <a:gd name="connsiteY6" fmla="*/ 432246 h 432246"/>
                <a:gd name="connsiteX0" fmla="*/ 330549 w 330549"/>
                <a:gd name="connsiteY0" fmla="*/ 65533 h 432246"/>
                <a:gd name="connsiteX1" fmla="*/ 209105 w 330549"/>
                <a:gd name="connsiteY1" fmla="*/ 10765 h 432246"/>
                <a:gd name="connsiteX2" fmla="*/ 106711 w 330549"/>
                <a:gd name="connsiteY2" fmla="*/ 3621 h 432246"/>
                <a:gd name="connsiteX3" fmla="*/ 1936 w 330549"/>
                <a:gd name="connsiteY3" fmla="*/ 53627 h 432246"/>
                <a:gd name="connsiteX4" fmla="*/ 44799 w 330549"/>
                <a:gd name="connsiteY4" fmla="*/ 160783 h 432246"/>
                <a:gd name="connsiteX5" fmla="*/ 120999 w 330549"/>
                <a:gd name="connsiteY5" fmla="*/ 339377 h 432246"/>
                <a:gd name="connsiteX6" fmla="*/ 175768 w 330549"/>
                <a:gd name="connsiteY6" fmla="*/ 432246 h 432246"/>
                <a:gd name="connsiteX0" fmla="*/ 330549 w 330549"/>
                <a:gd name="connsiteY0" fmla="*/ 59760 h 426473"/>
                <a:gd name="connsiteX1" fmla="*/ 209105 w 330549"/>
                <a:gd name="connsiteY1" fmla="*/ 4992 h 426473"/>
                <a:gd name="connsiteX2" fmla="*/ 113855 w 330549"/>
                <a:gd name="connsiteY2" fmla="*/ 7373 h 426473"/>
                <a:gd name="connsiteX3" fmla="*/ 1936 w 330549"/>
                <a:gd name="connsiteY3" fmla="*/ 47854 h 426473"/>
                <a:gd name="connsiteX4" fmla="*/ 44799 w 330549"/>
                <a:gd name="connsiteY4" fmla="*/ 155010 h 426473"/>
                <a:gd name="connsiteX5" fmla="*/ 120999 w 330549"/>
                <a:gd name="connsiteY5" fmla="*/ 333604 h 426473"/>
                <a:gd name="connsiteX6" fmla="*/ 175768 w 330549"/>
                <a:gd name="connsiteY6" fmla="*/ 426473 h 426473"/>
                <a:gd name="connsiteX0" fmla="*/ 328613 w 328613"/>
                <a:gd name="connsiteY0" fmla="*/ 59760 h 426473"/>
                <a:gd name="connsiteX1" fmla="*/ 207169 w 328613"/>
                <a:gd name="connsiteY1" fmla="*/ 4992 h 426473"/>
                <a:gd name="connsiteX2" fmla="*/ 111919 w 328613"/>
                <a:gd name="connsiteY2" fmla="*/ 7373 h 426473"/>
                <a:gd name="connsiteX3" fmla="*/ 0 w 328613"/>
                <a:gd name="connsiteY3" fmla="*/ 47854 h 426473"/>
                <a:gd name="connsiteX4" fmla="*/ 42863 w 328613"/>
                <a:gd name="connsiteY4" fmla="*/ 155010 h 426473"/>
                <a:gd name="connsiteX5" fmla="*/ 119063 w 328613"/>
                <a:gd name="connsiteY5" fmla="*/ 333604 h 426473"/>
                <a:gd name="connsiteX6" fmla="*/ 173832 w 328613"/>
                <a:gd name="connsiteY6" fmla="*/ 426473 h 426473"/>
                <a:gd name="connsiteX0" fmla="*/ 328613 w 328613"/>
                <a:gd name="connsiteY0" fmla="*/ 59997 h 426710"/>
                <a:gd name="connsiteX1" fmla="*/ 207169 w 328613"/>
                <a:gd name="connsiteY1" fmla="*/ 5229 h 426710"/>
                <a:gd name="connsiteX2" fmla="*/ 111919 w 328613"/>
                <a:gd name="connsiteY2" fmla="*/ 7610 h 426710"/>
                <a:gd name="connsiteX3" fmla="*/ 0 w 328613"/>
                <a:gd name="connsiteY3" fmla="*/ 52853 h 426710"/>
                <a:gd name="connsiteX4" fmla="*/ 42863 w 328613"/>
                <a:gd name="connsiteY4" fmla="*/ 155247 h 426710"/>
                <a:gd name="connsiteX5" fmla="*/ 119063 w 328613"/>
                <a:gd name="connsiteY5" fmla="*/ 333841 h 426710"/>
                <a:gd name="connsiteX6" fmla="*/ 173832 w 328613"/>
                <a:gd name="connsiteY6" fmla="*/ 426710 h 426710"/>
                <a:gd name="connsiteX0" fmla="*/ 328613 w 328613"/>
                <a:gd name="connsiteY0" fmla="*/ 59997 h 426710"/>
                <a:gd name="connsiteX1" fmla="*/ 207169 w 328613"/>
                <a:gd name="connsiteY1" fmla="*/ 5229 h 426710"/>
                <a:gd name="connsiteX2" fmla="*/ 111919 w 328613"/>
                <a:gd name="connsiteY2" fmla="*/ 7610 h 426710"/>
                <a:gd name="connsiteX3" fmla="*/ 0 w 328613"/>
                <a:gd name="connsiteY3" fmla="*/ 52853 h 426710"/>
                <a:gd name="connsiteX4" fmla="*/ 42863 w 328613"/>
                <a:gd name="connsiteY4" fmla="*/ 155247 h 426710"/>
                <a:gd name="connsiteX5" fmla="*/ 119063 w 328613"/>
                <a:gd name="connsiteY5" fmla="*/ 333841 h 426710"/>
                <a:gd name="connsiteX6" fmla="*/ 173832 w 328613"/>
                <a:gd name="connsiteY6" fmla="*/ 426710 h 426710"/>
                <a:gd name="connsiteX0" fmla="*/ 328613 w 328613"/>
                <a:gd name="connsiteY0" fmla="*/ 59997 h 426710"/>
                <a:gd name="connsiteX1" fmla="*/ 207169 w 328613"/>
                <a:gd name="connsiteY1" fmla="*/ 5229 h 426710"/>
                <a:gd name="connsiteX2" fmla="*/ 111919 w 328613"/>
                <a:gd name="connsiteY2" fmla="*/ 7610 h 426710"/>
                <a:gd name="connsiteX3" fmla="*/ 0 w 328613"/>
                <a:gd name="connsiteY3" fmla="*/ 52853 h 426710"/>
                <a:gd name="connsiteX4" fmla="*/ 42863 w 328613"/>
                <a:gd name="connsiteY4" fmla="*/ 167153 h 426710"/>
                <a:gd name="connsiteX5" fmla="*/ 119063 w 328613"/>
                <a:gd name="connsiteY5" fmla="*/ 333841 h 426710"/>
                <a:gd name="connsiteX6" fmla="*/ 173832 w 328613"/>
                <a:gd name="connsiteY6" fmla="*/ 426710 h 42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613" h="426710">
                  <a:moveTo>
                    <a:pt x="328613" y="59997"/>
                  </a:moveTo>
                  <a:cubicBezTo>
                    <a:pt x="286544" y="37772"/>
                    <a:pt x="243285" y="13960"/>
                    <a:pt x="207169" y="5229"/>
                  </a:cubicBezTo>
                  <a:cubicBezTo>
                    <a:pt x="171053" y="-3502"/>
                    <a:pt x="146447" y="-327"/>
                    <a:pt x="111919" y="7610"/>
                  </a:cubicBezTo>
                  <a:cubicBezTo>
                    <a:pt x="77391" y="15547"/>
                    <a:pt x="50800" y="38565"/>
                    <a:pt x="0" y="52853"/>
                  </a:cubicBezTo>
                  <a:cubicBezTo>
                    <a:pt x="13493" y="105240"/>
                    <a:pt x="23019" y="120322"/>
                    <a:pt x="42863" y="167153"/>
                  </a:cubicBezTo>
                  <a:cubicBezTo>
                    <a:pt x="62707" y="213984"/>
                    <a:pt x="97235" y="290582"/>
                    <a:pt x="119063" y="333841"/>
                  </a:cubicBezTo>
                  <a:cubicBezTo>
                    <a:pt x="140891" y="377100"/>
                    <a:pt x="157361" y="402897"/>
                    <a:pt x="173832" y="426710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Freeform 120">
              <a:extLst>
                <a:ext uri="{FF2B5EF4-FFF2-40B4-BE49-F238E27FC236}">
                  <a16:creationId xmlns:a16="http://schemas.microsoft.com/office/drawing/2014/main" id="{6496D783-701D-4DE4-B231-BD4D2D158470}"/>
                </a:ext>
              </a:extLst>
            </p:cNvPr>
            <p:cNvSpPr/>
            <p:nvPr/>
          </p:nvSpPr>
          <p:spPr>
            <a:xfrm>
              <a:off x="6220924" y="3618262"/>
              <a:ext cx="97806" cy="245690"/>
            </a:xfrm>
            <a:custGeom>
              <a:avLst/>
              <a:gdLst>
                <a:gd name="connsiteX0" fmla="*/ 138 w 207307"/>
                <a:gd name="connsiteY0" fmla="*/ 0 h 511969"/>
                <a:gd name="connsiteX1" fmla="*/ 12044 w 207307"/>
                <a:gd name="connsiteY1" fmla="*/ 116682 h 511969"/>
                <a:gd name="connsiteX2" fmla="*/ 76338 w 207307"/>
                <a:gd name="connsiteY2" fmla="*/ 266700 h 511969"/>
                <a:gd name="connsiteX3" fmla="*/ 150157 w 207307"/>
                <a:gd name="connsiteY3" fmla="*/ 407194 h 511969"/>
                <a:gd name="connsiteX4" fmla="*/ 207307 w 207307"/>
                <a:gd name="connsiteY4" fmla="*/ 511969 h 511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307" h="511969">
                  <a:moveTo>
                    <a:pt x="138" y="0"/>
                  </a:moveTo>
                  <a:cubicBezTo>
                    <a:pt x="-259" y="36116"/>
                    <a:pt x="-656" y="72232"/>
                    <a:pt x="12044" y="116682"/>
                  </a:cubicBezTo>
                  <a:cubicBezTo>
                    <a:pt x="24744" y="161132"/>
                    <a:pt x="53319" y="218281"/>
                    <a:pt x="76338" y="266700"/>
                  </a:cubicBezTo>
                  <a:cubicBezTo>
                    <a:pt x="99357" y="315119"/>
                    <a:pt x="128329" y="366316"/>
                    <a:pt x="150157" y="407194"/>
                  </a:cubicBezTo>
                  <a:cubicBezTo>
                    <a:pt x="171985" y="448072"/>
                    <a:pt x="189646" y="480020"/>
                    <a:pt x="207307" y="511969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Freeform 121">
              <a:extLst>
                <a:ext uri="{FF2B5EF4-FFF2-40B4-BE49-F238E27FC236}">
                  <a16:creationId xmlns:a16="http://schemas.microsoft.com/office/drawing/2014/main" id="{4727862B-B5F5-47E3-9023-E28216BB212F}"/>
                </a:ext>
              </a:extLst>
            </p:cNvPr>
            <p:cNvSpPr/>
            <p:nvPr/>
          </p:nvSpPr>
          <p:spPr>
            <a:xfrm>
              <a:off x="6241793" y="3609120"/>
              <a:ext cx="166814" cy="37711"/>
            </a:xfrm>
            <a:custGeom>
              <a:avLst/>
              <a:gdLst>
                <a:gd name="connsiteX0" fmla="*/ 359205 w 359205"/>
                <a:gd name="connsiteY0" fmla="*/ 78582 h 78582"/>
                <a:gd name="connsiteX1" fmla="*/ 256811 w 359205"/>
                <a:gd name="connsiteY1" fmla="*/ 33338 h 78582"/>
                <a:gd name="connsiteX2" fmla="*/ 159180 w 359205"/>
                <a:gd name="connsiteY2" fmla="*/ 21432 h 78582"/>
                <a:gd name="connsiteX3" fmla="*/ 16305 w 359205"/>
                <a:gd name="connsiteY3" fmla="*/ 66675 h 78582"/>
                <a:gd name="connsiteX4" fmla="*/ 9161 w 359205"/>
                <a:gd name="connsiteY4" fmla="*/ 0 h 78582"/>
                <a:gd name="connsiteX0" fmla="*/ 359205 w 359205"/>
                <a:gd name="connsiteY0" fmla="*/ 78582 h 78582"/>
                <a:gd name="connsiteX1" fmla="*/ 256811 w 359205"/>
                <a:gd name="connsiteY1" fmla="*/ 33338 h 78582"/>
                <a:gd name="connsiteX2" fmla="*/ 159180 w 359205"/>
                <a:gd name="connsiteY2" fmla="*/ 21432 h 78582"/>
                <a:gd name="connsiteX3" fmla="*/ 16305 w 359205"/>
                <a:gd name="connsiteY3" fmla="*/ 66675 h 78582"/>
                <a:gd name="connsiteX4" fmla="*/ 9161 w 359205"/>
                <a:gd name="connsiteY4" fmla="*/ 0 h 78582"/>
                <a:gd name="connsiteX0" fmla="*/ 353575 w 353575"/>
                <a:gd name="connsiteY0" fmla="*/ 78582 h 78582"/>
                <a:gd name="connsiteX1" fmla="*/ 251181 w 353575"/>
                <a:gd name="connsiteY1" fmla="*/ 33338 h 78582"/>
                <a:gd name="connsiteX2" fmla="*/ 153550 w 353575"/>
                <a:gd name="connsiteY2" fmla="*/ 21432 h 78582"/>
                <a:gd name="connsiteX3" fmla="*/ 10675 w 353575"/>
                <a:gd name="connsiteY3" fmla="*/ 66675 h 78582"/>
                <a:gd name="connsiteX4" fmla="*/ 3531 w 353575"/>
                <a:gd name="connsiteY4" fmla="*/ 0 h 78582"/>
                <a:gd name="connsiteX0" fmla="*/ 353575 w 353575"/>
                <a:gd name="connsiteY0" fmla="*/ 78582 h 78582"/>
                <a:gd name="connsiteX1" fmla="*/ 251181 w 353575"/>
                <a:gd name="connsiteY1" fmla="*/ 33338 h 78582"/>
                <a:gd name="connsiteX2" fmla="*/ 153550 w 353575"/>
                <a:gd name="connsiteY2" fmla="*/ 21432 h 78582"/>
                <a:gd name="connsiteX3" fmla="*/ 10675 w 353575"/>
                <a:gd name="connsiteY3" fmla="*/ 66675 h 78582"/>
                <a:gd name="connsiteX4" fmla="*/ 3531 w 353575"/>
                <a:gd name="connsiteY4" fmla="*/ 0 h 78582"/>
                <a:gd name="connsiteX0" fmla="*/ 353575 w 353575"/>
                <a:gd name="connsiteY0" fmla="*/ 78582 h 78582"/>
                <a:gd name="connsiteX1" fmla="*/ 251181 w 353575"/>
                <a:gd name="connsiteY1" fmla="*/ 26194 h 78582"/>
                <a:gd name="connsiteX2" fmla="*/ 153550 w 353575"/>
                <a:gd name="connsiteY2" fmla="*/ 21432 h 78582"/>
                <a:gd name="connsiteX3" fmla="*/ 10675 w 353575"/>
                <a:gd name="connsiteY3" fmla="*/ 66675 h 78582"/>
                <a:gd name="connsiteX4" fmla="*/ 3531 w 353575"/>
                <a:gd name="connsiteY4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575" h="78582">
                  <a:moveTo>
                    <a:pt x="353575" y="78582"/>
                  </a:moveTo>
                  <a:cubicBezTo>
                    <a:pt x="319046" y="60722"/>
                    <a:pt x="284518" y="35719"/>
                    <a:pt x="251181" y="26194"/>
                  </a:cubicBezTo>
                  <a:cubicBezTo>
                    <a:pt x="217843" y="16669"/>
                    <a:pt x="193634" y="14685"/>
                    <a:pt x="153550" y="21432"/>
                  </a:cubicBezTo>
                  <a:cubicBezTo>
                    <a:pt x="113466" y="28179"/>
                    <a:pt x="38059" y="55959"/>
                    <a:pt x="10675" y="66675"/>
                  </a:cubicBezTo>
                  <a:cubicBezTo>
                    <a:pt x="4722" y="36909"/>
                    <a:pt x="-5399" y="31551"/>
                    <a:pt x="3531" y="0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Freeform 122">
              <a:extLst>
                <a:ext uri="{FF2B5EF4-FFF2-40B4-BE49-F238E27FC236}">
                  <a16:creationId xmlns:a16="http://schemas.microsoft.com/office/drawing/2014/main" id="{D1B7AF0A-3D51-4927-8393-EB635A0D8C36}"/>
                </a:ext>
              </a:extLst>
            </p:cNvPr>
            <p:cNvSpPr/>
            <p:nvPr/>
          </p:nvSpPr>
          <p:spPr>
            <a:xfrm>
              <a:off x="6179422" y="3652545"/>
              <a:ext cx="98864" cy="236548"/>
            </a:xfrm>
            <a:custGeom>
              <a:avLst/>
              <a:gdLst>
                <a:gd name="connsiteX0" fmla="*/ 0 w 209550"/>
                <a:gd name="connsiteY0" fmla="*/ 0 h 492919"/>
                <a:gd name="connsiteX1" fmla="*/ 14287 w 209550"/>
                <a:gd name="connsiteY1" fmla="*/ 59531 h 492919"/>
                <a:gd name="connsiteX2" fmla="*/ 78581 w 209550"/>
                <a:gd name="connsiteY2" fmla="*/ 228600 h 492919"/>
                <a:gd name="connsiteX3" fmla="*/ 161925 w 209550"/>
                <a:gd name="connsiteY3" fmla="*/ 414337 h 492919"/>
                <a:gd name="connsiteX4" fmla="*/ 209550 w 209550"/>
                <a:gd name="connsiteY4" fmla="*/ 492919 h 49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492919">
                  <a:moveTo>
                    <a:pt x="0" y="0"/>
                  </a:moveTo>
                  <a:cubicBezTo>
                    <a:pt x="595" y="10715"/>
                    <a:pt x="1190" y="21431"/>
                    <a:pt x="14287" y="59531"/>
                  </a:cubicBezTo>
                  <a:cubicBezTo>
                    <a:pt x="27384" y="97631"/>
                    <a:pt x="53975" y="169466"/>
                    <a:pt x="78581" y="228600"/>
                  </a:cubicBezTo>
                  <a:cubicBezTo>
                    <a:pt x="103187" y="287734"/>
                    <a:pt x="140097" y="370284"/>
                    <a:pt x="161925" y="414337"/>
                  </a:cubicBezTo>
                  <a:cubicBezTo>
                    <a:pt x="183753" y="458390"/>
                    <a:pt x="196651" y="475654"/>
                    <a:pt x="209550" y="492919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Freeform 123">
              <a:extLst>
                <a:ext uri="{FF2B5EF4-FFF2-40B4-BE49-F238E27FC236}">
                  <a16:creationId xmlns:a16="http://schemas.microsoft.com/office/drawing/2014/main" id="{CC761DA5-51DC-413A-8D2A-0C7C63C8C864}"/>
                </a:ext>
              </a:extLst>
            </p:cNvPr>
            <p:cNvSpPr/>
            <p:nvPr/>
          </p:nvSpPr>
          <p:spPr>
            <a:xfrm>
              <a:off x="6156954" y="3663971"/>
              <a:ext cx="92123" cy="229691"/>
            </a:xfrm>
            <a:custGeom>
              <a:avLst/>
              <a:gdLst>
                <a:gd name="connsiteX0" fmla="*/ 0 w 195262"/>
                <a:gd name="connsiteY0" fmla="*/ 0 h 478632"/>
                <a:gd name="connsiteX1" fmla="*/ 30956 w 195262"/>
                <a:gd name="connsiteY1" fmla="*/ 133350 h 478632"/>
                <a:gd name="connsiteX2" fmla="*/ 104775 w 195262"/>
                <a:gd name="connsiteY2" fmla="*/ 300038 h 478632"/>
                <a:gd name="connsiteX3" fmla="*/ 195262 w 195262"/>
                <a:gd name="connsiteY3" fmla="*/ 478632 h 47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262" h="478632">
                  <a:moveTo>
                    <a:pt x="0" y="0"/>
                  </a:moveTo>
                  <a:cubicBezTo>
                    <a:pt x="6747" y="41672"/>
                    <a:pt x="13494" y="83344"/>
                    <a:pt x="30956" y="133350"/>
                  </a:cubicBezTo>
                  <a:cubicBezTo>
                    <a:pt x="48418" y="183356"/>
                    <a:pt x="77391" y="242491"/>
                    <a:pt x="104775" y="300038"/>
                  </a:cubicBezTo>
                  <a:cubicBezTo>
                    <a:pt x="132159" y="357585"/>
                    <a:pt x="163710" y="418108"/>
                    <a:pt x="195262" y="478632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Freeform 124">
              <a:extLst>
                <a:ext uri="{FF2B5EF4-FFF2-40B4-BE49-F238E27FC236}">
                  <a16:creationId xmlns:a16="http://schemas.microsoft.com/office/drawing/2014/main" id="{08EF58C2-5A73-4DEB-BF97-5472B3CB1F2F}"/>
                </a:ext>
              </a:extLst>
            </p:cNvPr>
            <p:cNvSpPr/>
            <p:nvPr/>
          </p:nvSpPr>
          <p:spPr>
            <a:xfrm>
              <a:off x="6325471" y="3713110"/>
              <a:ext cx="34827" cy="115417"/>
            </a:xfrm>
            <a:custGeom>
              <a:avLst/>
              <a:gdLst>
                <a:gd name="connsiteX0" fmla="*/ 73819 w 73819"/>
                <a:gd name="connsiteY0" fmla="*/ 240506 h 240506"/>
                <a:gd name="connsiteX1" fmla="*/ 33338 w 73819"/>
                <a:gd name="connsiteY1" fmla="*/ 145256 h 240506"/>
                <a:gd name="connsiteX2" fmla="*/ 0 w 73819"/>
                <a:gd name="connsiteY2" fmla="*/ 0 h 24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819" h="240506">
                  <a:moveTo>
                    <a:pt x="73819" y="240506"/>
                  </a:moveTo>
                  <a:cubicBezTo>
                    <a:pt x="59730" y="212923"/>
                    <a:pt x="45641" y="185340"/>
                    <a:pt x="33338" y="145256"/>
                  </a:cubicBezTo>
                  <a:cubicBezTo>
                    <a:pt x="21035" y="105172"/>
                    <a:pt x="10517" y="52586"/>
                    <a:pt x="0" y="0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Freeform 125">
              <a:extLst>
                <a:ext uri="{FF2B5EF4-FFF2-40B4-BE49-F238E27FC236}">
                  <a16:creationId xmlns:a16="http://schemas.microsoft.com/office/drawing/2014/main" id="{33C6FD26-04E1-44CF-8D37-196614CD194E}"/>
                </a:ext>
              </a:extLst>
            </p:cNvPr>
            <p:cNvSpPr/>
            <p:nvPr/>
          </p:nvSpPr>
          <p:spPr>
            <a:xfrm>
              <a:off x="6324553" y="3864665"/>
              <a:ext cx="116463" cy="149068"/>
            </a:xfrm>
            <a:custGeom>
              <a:avLst/>
              <a:gdLst>
                <a:gd name="connsiteX0" fmla="*/ 0 w 246853"/>
                <a:gd name="connsiteY0" fmla="*/ 0 h 310628"/>
                <a:gd name="connsiteX1" fmla="*/ 83443 w 246853"/>
                <a:gd name="connsiteY1" fmla="*/ 38245 h 310628"/>
                <a:gd name="connsiteX2" fmla="*/ 132118 w 246853"/>
                <a:gd name="connsiteY2" fmla="*/ 180794 h 310628"/>
                <a:gd name="connsiteX3" fmla="*/ 212085 w 246853"/>
                <a:gd name="connsiteY3" fmla="*/ 292052 h 310628"/>
                <a:gd name="connsiteX4" fmla="*/ 246853 w 246853"/>
                <a:gd name="connsiteY4" fmla="*/ 309436 h 31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853" h="310628">
                  <a:moveTo>
                    <a:pt x="0" y="0"/>
                  </a:moveTo>
                  <a:cubicBezTo>
                    <a:pt x="30711" y="4056"/>
                    <a:pt x="61423" y="8113"/>
                    <a:pt x="83443" y="38245"/>
                  </a:cubicBezTo>
                  <a:cubicBezTo>
                    <a:pt x="105463" y="68377"/>
                    <a:pt x="110678" y="138493"/>
                    <a:pt x="132118" y="180794"/>
                  </a:cubicBezTo>
                  <a:cubicBezTo>
                    <a:pt x="153558" y="223095"/>
                    <a:pt x="192963" y="270612"/>
                    <a:pt x="212085" y="292052"/>
                  </a:cubicBezTo>
                  <a:cubicBezTo>
                    <a:pt x="231207" y="313492"/>
                    <a:pt x="239030" y="311464"/>
                    <a:pt x="246853" y="309436"/>
                  </a:cubicBezTo>
                </a:path>
              </a:pathLst>
            </a:custGeom>
            <a:noFill/>
            <a:ln w="22225"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Freeform 126">
              <a:extLst>
                <a:ext uri="{FF2B5EF4-FFF2-40B4-BE49-F238E27FC236}">
                  <a16:creationId xmlns:a16="http://schemas.microsoft.com/office/drawing/2014/main" id="{55D3B05E-3517-4DEF-9128-F9CB604E1891}"/>
                </a:ext>
              </a:extLst>
            </p:cNvPr>
            <p:cNvSpPr/>
            <p:nvPr/>
          </p:nvSpPr>
          <p:spPr>
            <a:xfrm>
              <a:off x="5550320" y="3852986"/>
              <a:ext cx="556069" cy="308682"/>
            </a:xfrm>
            <a:custGeom>
              <a:avLst/>
              <a:gdLst>
                <a:gd name="connsiteX0" fmla="*/ 1178637 w 1178637"/>
                <a:gd name="connsiteY0" fmla="*/ 0 h 643231"/>
                <a:gd name="connsiteX1" fmla="*/ 903970 w 1178637"/>
                <a:gd name="connsiteY1" fmla="*/ 198178 h 643231"/>
                <a:gd name="connsiteX2" fmla="*/ 483276 w 1178637"/>
                <a:gd name="connsiteY2" fmla="*/ 365065 h 643231"/>
                <a:gd name="connsiteX3" fmla="*/ 184271 w 1178637"/>
                <a:gd name="connsiteY3" fmla="*/ 479799 h 643231"/>
                <a:gd name="connsiteX4" fmla="*/ 6954 w 1178637"/>
                <a:gd name="connsiteY4" fmla="*/ 538905 h 643231"/>
                <a:gd name="connsiteX5" fmla="*/ 69536 w 1178637"/>
                <a:gd name="connsiteY5" fmla="*/ 632779 h 643231"/>
                <a:gd name="connsiteX6" fmla="*/ 354634 w 1178637"/>
                <a:gd name="connsiteY6" fmla="*/ 636256 h 643231"/>
                <a:gd name="connsiteX7" fmla="*/ 566720 w 1178637"/>
                <a:gd name="connsiteY7" fmla="*/ 591057 h 643231"/>
                <a:gd name="connsiteX8" fmla="*/ 462415 w 1178637"/>
                <a:gd name="connsiteY8" fmla="*/ 504137 h 643231"/>
                <a:gd name="connsiteX9" fmla="*/ 0 w 1178637"/>
                <a:gd name="connsiteY9" fmla="*/ 413740 h 64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8637" h="643231">
                  <a:moveTo>
                    <a:pt x="1178637" y="0"/>
                  </a:moveTo>
                  <a:cubicBezTo>
                    <a:pt x="1099250" y="68667"/>
                    <a:pt x="1019864" y="137334"/>
                    <a:pt x="903970" y="198178"/>
                  </a:cubicBezTo>
                  <a:cubicBezTo>
                    <a:pt x="788076" y="259022"/>
                    <a:pt x="483276" y="365065"/>
                    <a:pt x="483276" y="365065"/>
                  </a:cubicBezTo>
                  <a:lnTo>
                    <a:pt x="184271" y="479799"/>
                  </a:lnTo>
                  <a:cubicBezTo>
                    <a:pt x="104884" y="508772"/>
                    <a:pt x="26076" y="513408"/>
                    <a:pt x="6954" y="538905"/>
                  </a:cubicBezTo>
                  <a:cubicBezTo>
                    <a:pt x="-12168" y="564402"/>
                    <a:pt x="11589" y="616554"/>
                    <a:pt x="69536" y="632779"/>
                  </a:cubicBezTo>
                  <a:cubicBezTo>
                    <a:pt x="127483" y="649004"/>
                    <a:pt x="271770" y="643210"/>
                    <a:pt x="354634" y="636256"/>
                  </a:cubicBezTo>
                  <a:cubicBezTo>
                    <a:pt x="437498" y="629302"/>
                    <a:pt x="548757" y="613077"/>
                    <a:pt x="566720" y="591057"/>
                  </a:cubicBezTo>
                  <a:cubicBezTo>
                    <a:pt x="584683" y="569037"/>
                    <a:pt x="556868" y="533690"/>
                    <a:pt x="462415" y="504137"/>
                  </a:cubicBezTo>
                  <a:cubicBezTo>
                    <a:pt x="367962" y="474584"/>
                    <a:pt x="183981" y="444162"/>
                    <a:pt x="0" y="413740"/>
                  </a:cubicBezTo>
                </a:path>
              </a:pathLst>
            </a:custGeom>
            <a:noFill/>
            <a:ln w="22225"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Freeform 128">
              <a:extLst>
                <a:ext uri="{FF2B5EF4-FFF2-40B4-BE49-F238E27FC236}">
                  <a16:creationId xmlns:a16="http://schemas.microsoft.com/office/drawing/2014/main" id="{1B5D405D-978C-4E1B-8BC6-291D87B95931}"/>
                </a:ext>
              </a:extLst>
            </p:cNvPr>
            <p:cNvSpPr/>
            <p:nvPr/>
          </p:nvSpPr>
          <p:spPr>
            <a:xfrm rot="20953281">
              <a:off x="6628329" y="3312839"/>
              <a:ext cx="341491" cy="765202"/>
            </a:xfrm>
            <a:custGeom>
              <a:avLst/>
              <a:gdLst>
                <a:gd name="connsiteX0" fmla="*/ 480168 w 769751"/>
                <a:gd name="connsiteY0" fmla="*/ 2005 h 1697429"/>
                <a:gd name="connsiteX1" fmla="*/ 568430 w 769751"/>
                <a:gd name="connsiteY1" fmla="*/ 23188 h 1697429"/>
                <a:gd name="connsiteX2" fmla="*/ 575491 w 769751"/>
                <a:gd name="connsiteY2" fmla="*/ 122042 h 1697429"/>
                <a:gd name="connsiteX3" fmla="*/ 582552 w 769751"/>
                <a:gd name="connsiteY3" fmla="*/ 171469 h 1697429"/>
                <a:gd name="connsiteX4" fmla="*/ 564900 w 769751"/>
                <a:gd name="connsiteY4" fmla="*/ 199713 h 1697429"/>
                <a:gd name="connsiteX5" fmla="*/ 568430 w 769751"/>
                <a:gd name="connsiteY5" fmla="*/ 245609 h 1697429"/>
                <a:gd name="connsiteX6" fmla="*/ 674345 w 769751"/>
                <a:gd name="connsiteY6" fmla="*/ 284445 h 1697429"/>
                <a:gd name="connsiteX7" fmla="*/ 727303 w 769751"/>
                <a:gd name="connsiteY7" fmla="*/ 330341 h 1697429"/>
                <a:gd name="connsiteX8" fmla="*/ 748486 w 769751"/>
                <a:gd name="connsiteY8" fmla="*/ 471561 h 1697429"/>
                <a:gd name="connsiteX9" fmla="*/ 755547 w 769751"/>
                <a:gd name="connsiteY9" fmla="*/ 528049 h 1697429"/>
                <a:gd name="connsiteX10" fmla="*/ 769669 w 769751"/>
                <a:gd name="connsiteY10" fmla="*/ 676330 h 1697429"/>
                <a:gd name="connsiteX11" fmla="*/ 748486 w 769751"/>
                <a:gd name="connsiteY11" fmla="*/ 821081 h 1697429"/>
                <a:gd name="connsiteX12" fmla="*/ 755547 w 769751"/>
                <a:gd name="connsiteY12" fmla="*/ 891691 h 1697429"/>
                <a:gd name="connsiteX13" fmla="*/ 762608 w 769751"/>
                <a:gd name="connsiteY13" fmla="*/ 1011728 h 1697429"/>
                <a:gd name="connsiteX14" fmla="*/ 723772 w 769751"/>
                <a:gd name="connsiteY14" fmla="*/ 1054094 h 1697429"/>
                <a:gd name="connsiteX15" fmla="*/ 699059 w 769751"/>
                <a:gd name="connsiteY15" fmla="*/ 1004667 h 1697429"/>
                <a:gd name="connsiteX16" fmla="*/ 684937 w 769751"/>
                <a:gd name="connsiteY16" fmla="*/ 944649 h 1697429"/>
                <a:gd name="connsiteX17" fmla="*/ 670815 w 769751"/>
                <a:gd name="connsiteY17" fmla="*/ 994076 h 1697429"/>
                <a:gd name="connsiteX18" fmla="*/ 646101 w 769751"/>
                <a:gd name="connsiteY18" fmla="*/ 1011728 h 1697429"/>
                <a:gd name="connsiteX19" fmla="*/ 631979 w 769751"/>
                <a:gd name="connsiteY19" fmla="*/ 962301 h 1697429"/>
                <a:gd name="connsiteX20" fmla="*/ 663754 w 769751"/>
                <a:gd name="connsiteY20" fmla="*/ 881099 h 1697429"/>
                <a:gd name="connsiteX21" fmla="*/ 684937 w 769751"/>
                <a:gd name="connsiteY21" fmla="*/ 824611 h 1697429"/>
                <a:gd name="connsiteX22" fmla="*/ 677876 w 769751"/>
                <a:gd name="connsiteY22" fmla="*/ 701044 h 1697429"/>
                <a:gd name="connsiteX23" fmla="*/ 639040 w 769751"/>
                <a:gd name="connsiteY23" fmla="*/ 489214 h 1697429"/>
                <a:gd name="connsiteX24" fmla="*/ 656693 w 769751"/>
                <a:gd name="connsiteY24" fmla="*/ 690452 h 1697429"/>
                <a:gd name="connsiteX25" fmla="*/ 660223 w 769751"/>
                <a:gd name="connsiteY25" fmla="*/ 831672 h 1697429"/>
                <a:gd name="connsiteX26" fmla="*/ 649632 w 769751"/>
                <a:gd name="connsiteY26" fmla="*/ 891691 h 1697429"/>
                <a:gd name="connsiteX27" fmla="*/ 617857 w 769751"/>
                <a:gd name="connsiteY27" fmla="*/ 898752 h 1697429"/>
                <a:gd name="connsiteX28" fmla="*/ 621388 w 769751"/>
                <a:gd name="connsiteY28" fmla="*/ 1015259 h 1697429"/>
                <a:gd name="connsiteX29" fmla="*/ 582552 w 769751"/>
                <a:gd name="connsiteY29" fmla="*/ 1177662 h 1697429"/>
                <a:gd name="connsiteX30" fmla="*/ 536656 w 769751"/>
                <a:gd name="connsiteY30" fmla="*/ 1265924 h 1697429"/>
                <a:gd name="connsiteX31" fmla="*/ 519003 w 769751"/>
                <a:gd name="connsiteY31" fmla="*/ 1361248 h 1697429"/>
                <a:gd name="connsiteX32" fmla="*/ 437802 w 769751"/>
                <a:gd name="connsiteY32" fmla="*/ 1537773 h 1697429"/>
                <a:gd name="connsiteX33" fmla="*/ 406027 w 769751"/>
                <a:gd name="connsiteY33" fmla="*/ 1622505 h 1697429"/>
                <a:gd name="connsiteX34" fmla="*/ 406027 w 769751"/>
                <a:gd name="connsiteY34" fmla="*/ 1678993 h 1697429"/>
                <a:gd name="connsiteX35" fmla="*/ 349539 w 769751"/>
                <a:gd name="connsiteY35" fmla="*/ 1696645 h 1697429"/>
                <a:gd name="connsiteX36" fmla="*/ 282460 w 769751"/>
                <a:gd name="connsiteY36" fmla="*/ 1682523 h 1697429"/>
                <a:gd name="connsiteX37" fmla="*/ 293051 w 769751"/>
                <a:gd name="connsiteY37" fmla="*/ 1583669 h 1697429"/>
                <a:gd name="connsiteX38" fmla="*/ 324826 w 769751"/>
                <a:gd name="connsiteY38" fmla="*/ 1417736 h 1697429"/>
                <a:gd name="connsiteX39" fmla="*/ 363661 w 769751"/>
                <a:gd name="connsiteY39" fmla="*/ 1234150 h 1697429"/>
                <a:gd name="connsiteX40" fmla="*/ 363661 w 769751"/>
                <a:gd name="connsiteY40" fmla="*/ 994076 h 1697429"/>
                <a:gd name="connsiteX41" fmla="*/ 310704 w 769751"/>
                <a:gd name="connsiteY41" fmla="*/ 1220028 h 1697429"/>
                <a:gd name="connsiteX42" fmla="*/ 201258 w 769751"/>
                <a:gd name="connsiteY42" fmla="*/ 1474224 h 1697429"/>
                <a:gd name="connsiteX43" fmla="*/ 144770 w 769751"/>
                <a:gd name="connsiteY43" fmla="*/ 1608383 h 1697429"/>
                <a:gd name="connsiteX44" fmla="*/ 109465 w 769751"/>
                <a:gd name="connsiteY44" fmla="*/ 1661340 h 1697429"/>
                <a:gd name="connsiteX45" fmla="*/ 3550 w 769751"/>
                <a:gd name="connsiteY45" fmla="*/ 1629566 h 1697429"/>
                <a:gd name="connsiteX46" fmla="*/ 24733 w 769751"/>
                <a:gd name="connsiteY46" fmla="*/ 1513059 h 1697429"/>
                <a:gd name="connsiteX47" fmla="*/ 21203 w 769751"/>
                <a:gd name="connsiteY47" fmla="*/ 1460102 h 1697429"/>
                <a:gd name="connsiteX48" fmla="*/ 95343 w 769751"/>
                <a:gd name="connsiteY48" fmla="*/ 1255333 h 1697429"/>
                <a:gd name="connsiteX49" fmla="*/ 169484 w 769751"/>
                <a:gd name="connsiteY49" fmla="*/ 1004667 h 1697429"/>
                <a:gd name="connsiteX50" fmla="*/ 197728 w 769751"/>
                <a:gd name="connsiteY50" fmla="*/ 923466 h 1697429"/>
                <a:gd name="connsiteX51" fmla="*/ 190667 w 769751"/>
                <a:gd name="connsiteY51" fmla="*/ 870508 h 1697429"/>
                <a:gd name="connsiteX52" fmla="*/ 158892 w 769751"/>
                <a:gd name="connsiteY52" fmla="*/ 944649 h 1697429"/>
                <a:gd name="connsiteX53" fmla="*/ 112996 w 769751"/>
                <a:gd name="connsiteY53" fmla="*/ 994076 h 1697429"/>
                <a:gd name="connsiteX54" fmla="*/ 88282 w 769751"/>
                <a:gd name="connsiteY54" fmla="*/ 951710 h 1697429"/>
                <a:gd name="connsiteX55" fmla="*/ 123587 w 769751"/>
                <a:gd name="connsiteY55" fmla="*/ 852855 h 1697429"/>
                <a:gd name="connsiteX56" fmla="*/ 176545 w 769751"/>
                <a:gd name="connsiteY56" fmla="*/ 764593 h 1697429"/>
                <a:gd name="connsiteX57" fmla="*/ 218911 w 769751"/>
                <a:gd name="connsiteY57" fmla="*/ 570415 h 1697429"/>
                <a:gd name="connsiteX58" fmla="*/ 257746 w 769751"/>
                <a:gd name="connsiteY58" fmla="*/ 404482 h 1697429"/>
                <a:gd name="connsiteX59" fmla="*/ 324826 w 769751"/>
                <a:gd name="connsiteY59" fmla="*/ 309158 h 1697429"/>
                <a:gd name="connsiteX60" fmla="*/ 420149 w 769751"/>
                <a:gd name="connsiteY60" fmla="*/ 263262 h 1697429"/>
                <a:gd name="connsiteX61" fmla="*/ 398966 w 769751"/>
                <a:gd name="connsiteY61" fmla="*/ 213835 h 1697429"/>
                <a:gd name="connsiteX62" fmla="*/ 395436 w 769751"/>
                <a:gd name="connsiteY62" fmla="*/ 111450 h 1697429"/>
                <a:gd name="connsiteX63" fmla="*/ 384844 w 769751"/>
                <a:gd name="connsiteY63" fmla="*/ 58493 h 1697429"/>
                <a:gd name="connsiteX64" fmla="*/ 480168 w 769751"/>
                <a:gd name="connsiteY64" fmla="*/ 2005 h 1697429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58892 w 769751"/>
                <a:gd name="connsiteY52" fmla="*/ 943945 h 1696725"/>
                <a:gd name="connsiteX53" fmla="*/ 112996 w 769751"/>
                <a:gd name="connsiteY53" fmla="*/ 993372 h 1696725"/>
                <a:gd name="connsiteX54" fmla="*/ 88282 w 769751"/>
                <a:gd name="connsiteY54" fmla="*/ 951006 h 1696725"/>
                <a:gd name="connsiteX55" fmla="*/ 123587 w 769751"/>
                <a:gd name="connsiteY55" fmla="*/ 852151 h 1696725"/>
                <a:gd name="connsiteX56" fmla="*/ 176545 w 769751"/>
                <a:gd name="connsiteY56" fmla="*/ 763889 h 1696725"/>
                <a:gd name="connsiteX57" fmla="*/ 218911 w 769751"/>
                <a:gd name="connsiteY57" fmla="*/ 569711 h 1696725"/>
                <a:gd name="connsiteX58" fmla="*/ 257746 w 769751"/>
                <a:gd name="connsiteY58" fmla="*/ 403778 h 1696725"/>
                <a:gd name="connsiteX59" fmla="*/ 324826 w 769751"/>
                <a:gd name="connsiteY59" fmla="*/ 308454 h 1696725"/>
                <a:gd name="connsiteX60" fmla="*/ 420149 w 769751"/>
                <a:gd name="connsiteY60" fmla="*/ 262558 h 1696725"/>
                <a:gd name="connsiteX61" fmla="*/ 398966 w 769751"/>
                <a:gd name="connsiteY61" fmla="*/ 213131 h 1696725"/>
                <a:gd name="connsiteX62" fmla="*/ 395436 w 769751"/>
                <a:gd name="connsiteY62" fmla="*/ 110746 h 1696725"/>
                <a:gd name="connsiteX63" fmla="*/ 409558 w 769751"/>
                <a:gd name="connsiteY63" fmla="*/ 47197 h 1696725"/>
                <a:gd name="connsiteX64" fmla="*/ 480168 w 769751"/>
                <a:gd name="connsiteY64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58892 w 769751"/>
                <a:gd name="connsiteY52" fmla="*/ 943945 h 1696725"/>
                <a:gd name="connsiteX53" fmla="*/ 112996 w 769751"/>
                <a:gd name="connsiteY53" fmla="*/ 993372 h 1696725"/>
                <a:gd name="connsiteX54" fmla="*/ 88282 w 769751"/>
                <a:gd name="connsiteY54" fmla="*/ 951006 h 1696725"/>
                <a:gd name="connsiteX55" fmla="*/ 123587 w 769751"/>
                <a:gd name="connsiteY55" fmla="*/ 852151 h 1696725"/>
                <a:gd name="connsiteX56" fmla="*/ 176545 w 769751"/>
                <a:gd name="connsiteY56" fmla="*/ 763889 h 1696725"/>
                <a:gd name="connsiteX57" fmla="*/ 218911 w 769751"/>
                <a:gd name="connsiteY57" fmla="*/ 569711 h 1696725"/>
                <a:gd name="connsiteX58" fmla="*/ 257746 w 769751"/>
                <a:gd name="connsiteY58" fmla="*/ 403778 h 1696725"/>
                <a:gd name="connsiteX59" fmla="*/ 324826 w 769751"/>
                <a:gd name="connsiteY59" fmla="*/ 308454 h 1696725"/>
                <a:gd name="connsiteX60" fmla="*/ 420149 w 769751"/>
                <a:gd name="connsiteY60" fmla="*/ 262558 h 1696725"/>
                <a:gd name="connsiteX61" fmla="*/ 398966 w 769751"/>
                <a:gd name="connsiteY61" fmla="*/ 213131 h 1696725"/>
                <a:gd name="connsiteX62" fmla="*/ 395436 w 769751"/>
                <a:gd name="connsiteY62" fmla="*/ 110746 h 1696725"/>
                <a:gd name="connsiteX63" fmla="*/ 409558 w 769751"/>
                <a:gd name="connsiteY63" fmla="*/ 47197 h 1696725"/>
                <a:gd name="connsiteX64" fmla="*/ 480168 w 769751"/>
                <a:gd name="connsiteY64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58892 w 769751"/>
                <a:gd name="connsiteY52" fmla="*/ 943945 h 1696725"/>
                <a:gd name="connsiteX53" fmla="*/ 112996 w 769751"/>
                <a:gd name="connsiteY53" fmla="*/ 993372 h 1696725"/>
                <a:gd name="connsiteX54" fmla="*/ 88282 w 769751"/>
                <a:gd name="connsiteY54" fmla="*/ 951006 h 1696725"/>
                <a:gd name="connsiteX55" fmla="*/ 123587 w 769751"/>
                <a:gd name="connsiteY55" fmla="*/ 852151 h 1696725"/>
                <a:gd name="connsiteX56" fmla="*/ 176545 w 769751"/>
                <a:gd name="connsiteY56" fmla="*/ 763889 h 1696725"/>
                <a:gd name="connsiteX57" fmla="*/ 218911 w 769751"/>
                <a:gd name="connsiteY57" fmla="*/ 569711 h 1696725"/>
                <a:gd name="connsiteX58" fmla="*/ 257746 w 769751"/>
                <a:gd name="connsiteY58" fmla="*/ 403778 h 1696725"/>
                <a:gd name="connsiteX59" fmla="*/ 324826 w 769751"/>
                <a:gd name="connsiteY59" fmla="*/ 308454 h 1696725"/>
                <a:gd name="connsiteX60" fmla="*/ 420149 w 769751"/>
                <a:gd name="connsiteY60" fmla="*/ 262558 h 1696725"/>
                <a:gd name="connsiteX61" fmla="*/ 398966 w 769751"/>
                <a:gd name="connsiteY61" fmla="*/ 213131 h 1696725"/>
                <a:gd name="connsiteX62" fmla="*/ 395436 w 769751"/>
                <a:gd name="connsiteY62" fmla="*/ 110746 h 1696725"/>
                <a:gd name="connsiteX63" fmla="*/ 409558 w 769751"/>
                <a:gd name="connsiteY63" fmla="*/ 47197 h 1696725"/>
                <a:gd name="connsiteX64" fmla="*/ 480168 w 769751"/>
                <a:gd name="connsiteY64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27936 w 769751"/>
                <a:gd name="connsiteY52" fmla="*/ 953470 h 1696725"/>
                <a:gd name="connsiteX53" fmla="*/ 112996 w 769751"/>
                <a:gd name="connsiteY53" fmla="*/ 993372 h 1696725"/>
                <a:gd name="connsiteX54" fmla="*/ 88282 w 769751"/>
                <a:gd name="connsiteY54" fmla="*/ 951006 h 1696725"/>
                <a:gd name="connsiteX55" fmla="*/ 123587 w 769751"/>
                <a:gd name="connsiteY55" fmla="*/ 852151 h 1696725"/>
                <a:gd name="connsiteX56" fmla="*/ 176545 w 769751"/>
                <a:gd name="connsiteY56" fmla="*/ 763889 h 1696725"/>
                <a:gd name="connsiteX57" fmla="*/ 218911 w 769751"/>
                <a:gd name="connsiteY57" fmla="*/ 569711 h 1696725"/>
                <a:gd name="connsiteX58" fmla="*/ 257746 w 769751"/>
                <a:gd name="connsiteY58" fmla="*/ 403778 h 1696725"/>
                <a:gd name="connsiteX59" fmla="*/ 324826 w 769751"/>
                <a:gd name="connsiteY59" fmla="*/ 308454 h 1696725"/>
                <a:gd name="connsiteX60" fmla="*/ 420149 w 769751"/>
                <a:gd name="connsiteY60" fmla="*/ 262558 h 1696725"/>
                <a:gd name="connsiteX61" fmla="*/ 398966 w 769751"/>
                <a:gd name="connsiteY61" fmla="*/ 213131 h 1696725"/>
                <a:gd name="connsiteX62" fmla="*/ 395436 w 769751"/>
                <a:gd name="connsiteY62" fmla="*/ 110746 h 1696725"/>
                <a:gd name="connsiteX63" fmla="*/ 409558 w 769751"/>
                <a:gd name="connsiteY63" fmla="*/ 47197 h 1696725"/>
                <a:gd name="connsiteX64" fmla="*/ 480168 w 769751"/>
                <a:gd name="connsiteY64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56612 w 769751"/>
                <a:gd name="connsiteY52" fmla="*/ 914717 h 1696725"/>
                <a:gd name="connsiteX53" fmla="*/ 127936 w 769751"/>
                <a:gd name="connsiteY53" fmla="*/ 953470 h 1696725"/>
                <a:gd name="connsiteX54" fmla="*/ 112996 w 769751"/>
                <a:gd name="connsiteY54" fmla="*/ 993372 h 1696725"/>
                <a:gd name="connsiteX55" fmla="*/ 88282 w 769751"/>
                <a:gd name="connsiteY55" fmla="*/ 951006 h 1696725"/>
                <a:gd name="connsiteX56" fmla="*/ 123587 w 769751"/>
                <a:gd name="connsiteY56" fmla="*/ 852151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112996 w 769751"/>
                <a:gd name="connsiteY54" fmla="*/ 993372 h 1696725"/>
                <a:gd name="connsiteX55" fmla="*/ 88282 w 769751"/>
                <a:gd name="connsiteY55" fmla="*/ 951006 h 1696725"/>
                <a:gd name="connsiteX56" fmla="*/ 123587 w 769751"/>
                <a:gd name="connsiteY56" fmla="*/ 852151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112996 w 769751"/>
                <a:gd name="connsiteY54" fmla="*/ 993372 h 1696725"/>
                <a:gd name="connsiteX55" fmla="*/ 88282 w 769751"/>
                <a:gd name="connsiteY55" fmla="*/ 951006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112996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70815 w 769751"/>
                <a:gd name="connsiteY17" fmla="*/ 993372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9059 w 769751"/>
                <a:gd name="connsiteY15" fmla="*/ 1003963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9632 w 769751"/>
                <a:gd name="connsiteY26" fmla="*/ 890987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7251 w 769751"/>
                <a:gd name="connsiteY26" fmla="*/ 888606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7251 w 769751"/>
                <a:gd name="connsiteY26" fmla="*/ 888606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7251 w 769751"/>
                <a:gd name="connsiteY26" fmla="*/ 888606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7251 w 769751"/>
                <a:gd name="connsiteY26" fmla="*/ 888606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4870 w 769751"/>
                <a:gd name="connsiteY26" fmla="*/ 898131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35345 w 769751"/>
                <a:gd name="connsiteY26" fmla="*/ 886225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4870 w 769751"/>
                <a:gd name="connsiteY26" fmla="*/ 895750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71064 w 769751"/>
                <a:gd name="connsiteY26" fmla="*/ 883844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71064 w 769751"/>
                <a:gd name="connsiteY26" fmla="*/ 883844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54395 w 769751"/>
                <a:gd name="connsiteY26" fmla="*/ 895750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17857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29763 w 769751"/>
                <a:gd name="connsiteY27" fmla="*/ 895667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558326 w 769751"/>
                <a:gd name="connsiteY27" fmla="*/ 893286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558326 w 769751"/>
                <a:gd name="connsiteY27" fmla="*/ 893286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6101 w 769751"/>
                <a:gd name="connsiteY18" fmla="*/ 1011024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8482 w 769751"/>
                <a:gd name="connsiteY18" fmla="*/ 994355 h 1696725"/>
                <a:gd name="connsiteX19" fmla="*/ 631979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3671 w 769751"/>
                <a:gd name="connsiteY17" fmla="*/ 969559 h 1696725"/>
                <a:gd name="connsiteX18" fmla="*/ 648482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70814 w 769751"/>
                <a:gd name="connsiteY17" fmla="*/ 964796 h 1696725"/>
                <a:gd name="connsiteX18" fmla="*/ 648482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70814 w 769751"/>
                <a:gd name="connsiteY17" fmla="*/ 964796 h 1696725"/>
                <a:gd name="connsiteX18" fmla="*/ 658007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23772 w 769751"/>
                <a:gd name="connsiteY14" fmla="*/ 1053390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8433 w 769751"/>
                <a:gd name="connsiteY17" fmla="*/ 960034 h 1696725"/>
                <a:gd name="connsiteX18" fmla="*/ 658007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14247 w 769751"/>
                <a:gd name="connsiteY14" fmla="*/ 1051009 h 1696725"/>
                <a:gd name="connsiteX15" fmla="*/ 696678 w 769751"/>
                <a:gd name="connsiteY15" fmla="*/ 982532 h 1696725"/>
                <a:gd name="connsiteX16" fmla="*/ 684937 w 769751"/>
                <a:gd name="connsiteY16" fmla="*/ 943945 h 1696725"/>
                <a:gd name="connsiteX17" fmla="*/ 668433 w 769751"/>
                <a:gd name="connsiteY17" fmla="*/ 960034 h 1696725"/>
                <a:gd name="connsiteX18" fmla="*/ 658007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62608 w 769751"/>
                <a:gd name="connsiteY13" fmla="*/ 1011024 h 1696725"/>
                <a:gd name="connsiteX14" fmla="*/ 714247 w 769751"/>
                <a:gd name="connsiteY14" fmla="*/ 1051009 h 1696725"/>
                <a:gd name="connsiteX15" fmla="*/ 715728 w 769751"/>
                <a:gd name="connsiteY15" fmla="*/ 980151 h 1696725"/>
                <a:gd name="connsiteX16" fmla="*/ 684937 w 769751"/>
                <a:gd name="connsiteY16" fmla="*/ 943945 h 1696725"/>
                <a:gd name="connsiteX17" fmla="*/ 668433 w 769751"/>
                <a:gd name="connsiteY17" fmla="*/ 960034 h 1696725"/>
                <a:gd name="connsiteX18" fmla="*/ 658007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0151 h 1696725"/>
                <a:gd name="connsiteX16" fmla="*/ 684937 w 769751"/>
                <a:gd name="connsiteY16" fmla="*/ 943945 h 1696725"/>
                <a:gd name="connsiteX17" fmla="*/ 668433 w 769751"/>
                <a:gd name="connsiteY17" fmla="*/ 960034 h 1696725"/>
                <a:gd name="connsiteX18" fmla="*/ 658007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0151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58007 w 769751"/>
                <a:gd name="connsiteY18" fmla="*/ 994355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0151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43885 w 769751"/>
                <a:gd name="connsiteY19" fmla="*/ 961597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0151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63754 w 769751"/>
                <a:gd name="connsiteY20" fmla="*/ 880395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0151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0151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4247 w 769751"/>
                <a:gd name="connsiteY14" fmla="*/ 1051009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28534 w 769751"/>
                <a:gd name="connsiteY14" fmla="*/ 1051009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28534 w 769751"/>
                <a:gd name="connsiteY14" fmla="*/ 1051009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9009 w 769751"/>
                <a:gd name="connsiteY14" fmla="*/ 1048628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9009 w 769751"/>
                <a:gd name="connsiteY14" fmla="*/ 1048628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82552 w 769751"/>
                <a:gd name="connsiteY29" fmla="*/ 1176958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9009 w 769751"/>
                <a:gd name="connsiteY14" fmla="*/ 1048628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94458 w 769751"/>
                <a:gd name="connsiteY29" fmla="*/ 1148383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9009 w 769751"/>
                <a:gd name="connsiteY14" fmla="*/ 1048628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94458 w 769751"/>
                <a:gd name="connsiteY29" fmla="*/ 1148383 h 1696725"/>
                <a:gd name="connsiteX30" fmla="*/ 536656 w 769751"/>
                <a:gd name="connsiteY30" fmla="*/ 1265220 h 1696725"/>
                <a:gd name="connsiteX31" fmla="*/ 519003 w 769751"/>
                <a:gd name="connsiteY31" fmla="*/ 1360544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9009 w 769751"/>
                <a:gd name="connsiteY14" fmla="*/ 1048628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94458 w 769751"/>
                <a:gd name="connsiteY29" fmla="*/ 1148383 h 1696725"/>
                <a:gd name="connsiteX30" fmla="*/ 536656 w 769751"/>
                <a:gd name="connsiteY30" fmla="*/ 1265220 h 1696725"/>
                <a:gd name="connsiteX31" fmla="*/ 499953 w 769751"/>
                <a:gd name="connsiteY31" fmla="*/ 1384356 h 1696725"/>
                <a:gd name="connsiteX32" fmla="*/ 437802 w 769751"/>
                <a:gd name="connsiteY32" fmla="*/ 1537069 h 1696725"/>
                <a:gd name="connsiteX33" fmla="*/ 406027 w 769751"/>
                <a:gd name="connsiteY33" fmla="*/ 1621801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725"/>
                <a:gd name="connsiteX1" fmla="*/ 568430 w 769751"/>
                <a:gd name="connsiteY1" fmla="*/ 22484 h 1696725"/>
                <a:gd name="connsiteX2" fmla="*/ 575491 w 769751"/>
                <a:gd name="connsiteY2" fmla="*/ 121338 h 1696725"/>
                <a:gd name="connsiteX3" fmla="*/ 582552 w 769751"/>
                <a:gd name="connsiteY3" fmla="*/ 170765 h 1696725"/>
                <a:gd name="connsiteX4" fmla="*/ 564900 w 769751"/>
                <a:gd name="connsiteY4" fmla="*/ 199009 h 1696725"/>
                <a:gd name="connsiteX5" fmla="*/ 568430 w 769751"/>
                <a:gd name="connsiteY5" fmla="*/ 244905 h 1696725"/>
                <a:gd name="connsiteX6" fmla="*/ 674345 w 769751"/>
                <a:gd name="connsiteY6" fmla="*/ 283741 h 1696725"/>
                <a:gd name="connsiteX7" fmla="*/ 727303 w 769751"/>
                <a:gd name="connsiteY7" fmla="*/ 329637 h 1696725"/>
                <a:gd name="connsiteX8" fmla="*/ 748486 w 769751"/>
                <a:gd name="connsiteY8" fmla="*/ 470857 h 1696725"/>
                <a:gd name="connsiteX9" fmla="*/ 755547 w 769751"/>
                <a:gd name="connsiteY9" fmla="*/ 527345 h 1696725"/>
                <a:gd name="connsiteX10" fmla="*/ 769669 w 769751"/>
                <a:gd name="connsiteY10" fmla="*/ 675626 h 1696725"/>
                <a:gd name="connsiteX11" fmla="*/ 748486 w 769751"/>
                <a:gd name="connsiteY11" fmla="*/ 820377 h 1696725"/>
                <a:gd name="connsiteX12" fmla="*/ 755547 w 769751"/>
                <a:gd name="connsiteY12" fmla="*/ 890987 h 1696725"/>
                <a:gd name="connsiteX13" fmla="*/ 745939 w 769751"/>
                <a:gd name="connsiteY13" fmla="*/ 999118 h 1696725"/>
                <a:gd name="connsiteX14" fmla="*/ 719009 w 769751"/>
                <a:gd name="connsiteY14" fmla="*/ 1048628 h 1696725"/>
                <a:gd name="connsiteX15" fmla="*/ 715728 w 769751"/>
                <a:gd name="connsiteY15" fmla="*/ 987295 h 1696725"/>
                <a:gd name="connsiteX16" fmla="*/ 684937 w 769751"/>
                <a:gd name="connsiteY16" fmla="*/ 943945 h 1696725"/>
                <a:gd name="connsiteX17" fmla="*/ 685102 w 769751"/>
                <a:gd name="connsiteY17" fmla="*/ 960034 h 1696725"/>
                <a:gd name="connsiteX18" fmla="*/ 667532 w 769751"/>
                <a:gd name="connsiteY18" fmla="*/ 1001499 h 1696725"/>
                <a:gd name="connsiteX19" fmla="*/ 660554 w 769751"/>
                <a:gd name="connsiteY19" fmla="*/ 956834 h 1696725"/>
                <a:gd name="connsiteX20" fmla="*/ 678042 w 769751"/>
                <a:gd name="connsiteY20" fmla="*/ 889920 h 1696725"/>
                <a:gd name="connsiteX21" fmla="*/ 684937 w 769751"/>
                <a:gd name="connsiteY21" fmla="*/ 823907 h 1696725"/>
                <a:gd name="connsiteX22" fmla="*/ 677876 w 769751"/>
                <a:gd name="connsiteY22" fmla="*/ 700340 h 1696725"/>
                <a:gd name="connsiteX23" fmla="*/ 639040 w 769751"/>
                <a:gd name="connsiteY23" fmla="*/ 488510 h 1696725"/>
                <a:gd name="connsiteX24" fmla="*/ 656693 w 769751"/>
                <a:gd name="connsiteY24" fmla="*/ 689748 h 1696725"/>
                <a:gd name="connsiteX25" fmla="*/ 660223 w 769751"/>
                <a:gd name="connsiteY25" fmla="*/ 830968 h 1696725"/>
                <a:gd name="connsiteX26" fmla="*/ 642489 w 769751"/>
                <a:gd name="connsiteY26" fmla="*/ 895750 h 1696725"/>
                <a:gd name="connsiteX27" fmla="*/ 632145 w 769751"/>
                <a:gd name="connsiteY27" fmla="*/ 898048 h 1696725"/>
                <a:gd name="connsiteX28" fmla="*/ 621388 w 769751"/>
                <a:gd name="connsiteY28" fmla="*/ 1014555 h 1696725"/>
                <a:gd name="connsiteX29" fmla="*/ 594458 w 769751"/>
                <a:gd name="connsiteY29" fmla="*/ 1148383 h 1696725"/>
                <a:gd name="connsiteX30" fmla="*/ 536656 w 769751"/>
                <a:gd name="connsiteY30" fmla="*/ 1265220 h 1696725"/>
                <a:gd name="connsiteX31" fmla="*/ 499953 w 769751"/>
                <a:gd name="connsiteY31" fmla="*/ 1384356 h 1696725"/>
                <a:gd name="connsiteX32" fmla="*/ 437802 w 769751"/>
                <a:gd name="connsiteY32" fmla="*/ 1537069 h 1696725"/>
                <a:gd name="connsiteX33" fmla="*/ 403646 w 769751"/>
                <a:gd name="connsiteY33" fmla="*/ 1612276 h 1696725"/>
                <a:gd name="connsiteX34" fmla="*/ 406027 w 769751"/>
                <a:gd name="connsiteY34" fmla="*/ 1678289 h 1696725"/>
                <a:gd name="connsiteX35" fmla="*/ 349539 w 769751"/>
                <a:gd name="connsiteY35" fmla="*/ 1695941 h 1696725"/>
                <a:gd name="connsiteX36" fmla="*/ 282460 w 769751"/>
                <a:gd name="connsiteY36" fmla="*/ 1681819 h 1696725"/>
                <a:gd name="connsiteX37" fmla="*/ 293051 w 769751"/>
                <a:gd name="connsiteY37" fmla="*/ 1582965 h 1696725"/>
                <a:gd name="connsiteX38" fmla="*/ 324826 w 769751"/>
                <a:gd name="connsiteY38" fmla="*/ 1417032 h 1696725"/>
                <a:gd name="connsiteX39" fmla="*/ 363661 w 769751"/>
                <a:gd name="connsiteY39" fmla="*/ 1233446 h 1696725"/>
                <a:gd name="connsiteX40" fmla="*/ 363661 w 769751"/>
                <a:gd name="connsiteY40" fmla="*/ 993372 h 1696725"/>
                <a:gd name="connsiteX41" fmla="*/ 310704 w 769751"/>
                <a:gd name="connsiteY41" fmla="*/ 1219324 h 1696725"/>
                <a:gd name="connsiteX42" fmla="*/ 201258 w 769751"/>
                <a:gd name="connsiteY42" fmla="*/ 1473520 h 1696725"/>
                <a:gd name="connsiteX43" fmla="*/ 144770 w 769751"/>
                <a:gd name="connsiteY43" fmla="*/ 1607679 h 1696725"/>
                <a:gd name="connsiteX44" fmla="*/ 109465 w 769751"/>
                <a:gd name="connsiteY44" fmla="*/ 1660636 h 1696725"/>
                <a:gd name="connsiteX45" fmla="*/ 3550 w 769751"/>
                <a:gd name="connsiteY45" fmla="*/ 1628862 h 1696725"/>
                <a:gd name="connsiteX46" fmla="*/ 24733 w 769751"/>
                <a:gd name="connsiteY46" fmla="*/ 1512355 h 1696725"/>
                <a:gd name="connsiteX47" fmla="*/ 21203 w 769751"/>
                <a:gd name="connsiteY47" fmla="*/ 1459398 h 1696725"/>
                <a:gd name="connsiteX48" fmla="*/ 95343 w 769751"/>
                <a:gd name="connsiteY48" fmla="*/ 1254629 h 1696725"/>
                <a:gd name="connsiteX49" fmla="*/ 169484 w 769751"/>
                <a:gd name="connsiteY49" fmla="*/ 1003963 h 1696725"/>
                <a:gd name="connsiteX50" fmla="*/ 197728 w 769751"/>
                <a:gd name="connsiteY50" fmla="*/ 922762 h 1696725"/>
                <a:gd name="connsiteX51" fmla="*/ 190667 w 769751"/>
                <a:gd name="connsiteY51" fmla="*/ 869804 h 1696725"/>
                <a:gd name="connsiteX52" fmla="*/ 142324 w 769751"/>
                <a:gd name="connsiteY52" fmla="*/ 952817 h 1696725"/>
                <a:gd name="connsiteX53" fmla="*/ 127936 w 769751"/>
                <a:gd name="connsiteY53" fmla="*/ 953470 h 1696725"/>
                <a:gd name="connsiteX54" fmla="*/ 98709 w 769751"/>
                <a:gd name="connsiteY54" fmla="*/ 993372 h 1696725"/>
                <a:gd name="connsiteX55" fmla="*/ 95426 w 769751"/>
                <a:gd name="connsiteY55" fmla="*/ 917668 h 1696725"/>
                <a:gd name="connsiteX56" fmla="*/ 142637 w 769751"/>
                <a:gd name="connsiteY56" fmla="*/ 835482 h 1696725"/>
                <a:gd name="connsiteX57" fmla="*/ 176545 w 769751"/>
                <a:gd name="connsiteY57" fmla="*/ 763889 h 1696725"/>
                <a:gd name="connsiteX58" fmla="*/ 218911 w 769751"/>
                <a:gd name="connsiteY58" fmla="*/ 569711 h 1696725"/>
                <a:gd name="connsiteX59" fmla="*/ 257746 w 769751"/>
                <a:gd name="connsiteY59" fmla="*/ 403778 h 1696725"/>
                <a:gd name="connsiteX60" fmla="*/ 324826 w 769751"/>
                <a:gd name="connsiteY60" fmla="*/ 308454 h 1696725"/>
                <a:gd name="connsiteX61" fmla="*/ 420149 w 769751"/>
                <a:gd name="connsiteY61" fmla="*/ 262558 h 1696725"/>
                <a:gd name="connsiteX62" fmla="*/ 398966 w 769751"/>
                <a:gd name="connsiteY62" fmla="*/ 213131 h 1696725"/>
                <a:gd name="connsiteX63" fmla="*/ 395436 w 769751"/>
                <a:gd name="connsiteY63" fmla="*/ 110746 h 1696725"/>
                <a:gd name="connsiteX64" fmla="*/ 409558 w 769751"/>
                <a:gd name="connsiteY64" fmla="*/ 47197 h 1696725"/>
                <a:gd name="connsiteX65" fmla="*/ 480168 w 769751"/>
                <a:gd name="connsiteY65" fmla="*/ 1301 h 1696725"/>
                <a:gd name="connsiteX0" fmla="*/ 480168 w 769751"/>
                <a:gd name="connsiteY0" fmla="*/ 1301 h 1696901"/>
                <a:gd name="connsiteX1" fmla="*/ 568430 w 769751"/>
                <a:gd name="connsiteY1" fmla="*/ 22484 h 1696901"/>
                <a:gd name="connsiteX2" fmla="*/ 575491 w 769751"/>
                <a:gd name="connsiteY2" fmla="*/ 121338 h 1696901"/>
                <a:gd name="connsiteX3" fmla="*/ 582552 w 769751"/>
                <a:gd name="connsiteY3" fmla="*/ 170765 h 1696901"/>
                <a:gd name="connsiteX4" fmla="*/ 564900 w 769751"/>
                <a:gd name="connsiteY4" fmla="*/ 199009 h 1696901"/>
                <a:gd name="connsiteX5" fmla="*/ 568430 w 769751"/>
                <a:gd name="connsiteY5" fmla="*/ 244905 h 1696901"/>
                <a:gd name="connsiteX6" fmla="*/ 674345 w 769751"/>
                <a:gd name="connsiteY6" fmla="*/ 283741 h 1696901"/>
                <a:gd name="connsiteX7" fmla="*/ 727303 w 769751"/>
                <a:gd name="connsiteY7" fmla="*/ 329637 h 1696901"/>
                <a:gd name="connsiteX8" fmla="*/ 748486 w 769751"/>
                <a:gd name="connsiteY8" fmla="*/ 470857 h 1696901"/>
                <a:gd name="connsiteX9" fmla="*/ 755547 w 769751"/>
                <a:gd name="connsiteY9" fmla="*/ 527345 h 1696901"/>
                <a:gd name="connsiteX10" fmla="*/ 769669 w 769751"/>
                <a:gd name="connsiteY10" fmla="*/ 675626 h 1696901"/>
                <a:gd name="connsiteX11" fmla="*/ 748486 w 769751"/>
                <a:gd name="connsiteY11" fmla="*/ 820377 h 1696901"/>
                <a:gd name="connsiteX12" fmla="*/ 755547 w 769751"/>
                <a:gd name="connsiteY12" fmla="*/ 890987 h 1696901"/>
                <a:gd name="connsiteX13" fmla="*/ 745939 w 769751"/>
                <a:gd name="connsiteY13" fmla="*/ 999118 h 1696901"/>
                <a:gd name="connsiteX14" fmla="*/ 719009 w 769751"/>
                <a:gd name="connsiteY14" fmla="*/ 1048628 h 1696901"/>
                <a:gd name="connsiteX15" fmla="*/ 715728 w 769751"/>
                <a:gd name="connsiteY15" fmla="*/ 987295 h 1696901"/>
                <a:gd name="connsiteX16" fmla="*/ 684937 w 769751"/>
                <a:gd name="connsiteY16" fmla="*/ 943945 h 1696901"/>
                <a:gd name="connsiteX17" fmla="*/ 685102 w 769751"/>
                <a:gd name="connsiteY17" fmla="*/ 960034 h 1696901"/>
                <a:gd name="connsiteX18" fmla="*/ 667532 w 769751"/>
                <a:gd name="connsiteY18" fmla="*/ 1001499 h 1696901"/>
                <a:gd name="connsiteX19" fmla="*/ 660554 w 769751"/>
                <a:gd name="connsiteY19" fmla="*/ 956834 h 1696901"/>
                <a:gd name="connsiteX20" fmla="*/ 678042 w 769751"/>
                <a:gd name="connsiteY20" fmla="*/ 889920 h 1696901"/>
                <a:gd name="connsiteX21" fmla="*/ 684937 w 769751"/>
                <a:gd name="connsiteY21" fmla="*/ 823907 h 1696901"/>
                <a:gd name="connsiteX22" fmla="*/ 677876 w 769751"/>
                <a:gd name="connsiteY22" fmla="*/ 700340 h 1696901"/>
                <a:gd name="connsiteX23" fmla="*/ 639040 w 769751"/>
                <a:gd name="connsiteY23" fmla="*/ 488510 h 1696901"/>
                <a:gd name="connsiteX24" fmla="*/ 656693 w 769751"/>
                <a:gd name="connsiteY24" fmla="*/ 689748 h 1696901"/>
                <a:gd name="connsiteX25" fmla="*/ 660223 w 769751"/>
                <a:gd name="connsiteY25" fmla="*/ 830968 h 1696901"/>
                <a:gd name="connsiteX26" fmla="*/ 642489 w 769751"/>
                <a:gd name="connsiteY26" fmla="*/ 895750 h 1696901"/>
                <a:gd name="connsiteX27" fmla="*/ 632145 w 769751"/>
                <a:gd name="connsiteY27" fmla="*/ 898048 h 1696901"/>
                <a:gd name="connsiteX28" fmla="*/ 621388 w 769751"/>
                <a:gd name="connsiteY28" fmla="*/ 1014555 h 1696901"/>
                <a:gd name="connsiteX29" fmla="*/ 594458 w 769751"/>
                <a:gd name="connsiteY29" fmla="*/ 1148383 h 1696901"/>
                <a:gd name="connsiteX30" fmla="*/ 536656 w 769751"/>
                <a:gd name="connsiteY30" fmla="*/ 1265220 h 1696901"/>
                <a:gd name="connsiteX31" fmla="*/ 499953 w 769751"/>
                <a:gd name="connsiteY31" fmla="*/ 1384356 h 1696901"/>
                <a:gd name="connsiteX32" fmla="*/ 437802 w 769751"/>
                <a:gd name="connsiteY32" fmla="*/ 1537069 h 1696901"/>
                <a:gd name="connsiteX33" fmla="*/ 403646 w 769751"/>
                <a:gd name="connsiteY33" fmla="*/ 1612276 h 1696901"/>
                <a:gd name="connsiteX34" fmla="*/ 394121 w 769751"/>
                <a:gd name="connsiteY34" fmla="*/ 1675908 h 1696901"/>
                <a:gd name="connsiteX35" fmla="*/ 349539 w 769751"/>
                <a:gd name="connsiteY35" fmla="*/ 1695941 h 1696901"/>
                <a:gd name="connsiteX36" fmla="*/ 282460 w 769751"/>
                <a:gd name="connsiteY36" fmla="*/ 1681819 h 1696901"/>
                <a:gd name="connsiteX37" fmla="*/ 293051 w 769751"/>
                <a:gd name="connsiteY37" fmla="*/ 1582965 h 1696901"/>
                <a:gd name="connsiteX38" fmla="*/ 324826 w 769751"/>
                <a:gd name="connsiteY38" fmla="*/ 1417032 h 1696901"/>
                <a:gd name="connsiteX39" fmla="*/ 363661 w 769751"/>
                <a:gd name="connsiteY39" fmla="*/ 1233446 h 1696901"/>
                <a:gd name="connsiteX40" fmla="*/ 363661 w 769751"/>
                <a:gd name="connsiteY40" fmla="*/ 993372 h 1696901"/>
                <a:gd name="connsiteX41" fmla="*/ 310704 w 769751"/>
                <a:gd name="connsiteY41" fmla="*/ 1219324 h 1696901"/>
                <a:gd name="connsiteX42" fmla="*/ 201258 w 769751"/>
                <a:gd name="connsiteY42" fmla="*/ 1473520 h 1696901"/>
                <a:gd name="connsiteX43" fmla="*/ 144770 w 769751"/>
                <a:gd name="connsiteY43" fmla="*/ 1607679 h 1696901"/>
                <a:gd name="connsiteX44" fmla="*/ 109465 w 769751"/>
                <a:gd name="connsiteY44" fmla="*/ 1660636 h 1696901"/>
                <a:gd name="connsiteX45" fmla="*/ 3550 w 769751"/>
                <a:gd name="connsiteY45" fmla="*/ 1628862 h 1696901"/>
                <a:gd name="connsiteX46" fmla="*/ 24733 w 769751"/>
                <a:gd name="connsiteY46" fmla="*/ 1512355 h 1696901"/>
                <a:gd name="connsiteX47" fmla="*/ 21203 w 769751"/>
                <a:gd name="connsiteY47" fmla="*/ 1459398 h 1696901"/>
                <a:gd name="connsiteX48" fmla="*/ 95343 w 769751"/>
                <a:gd name="connsiteY48" fmla="*/ 1254629 h 1696901"/>
                <a:gd name="connsiteX49" fmla="*/ 169484 w 769751"/>
                <a:gd name="connsiteY49" fmla="*/ 1003963 h 1696901"/>
                <a:gd name="connsiteX50" fmla="*/ 197728 w 769751"/>
                <a:gd name="connsiteY50" fmla="*/ 922762 h 1696901"/>
                <a:gd name="connsiteX51" fmla="*/ 190667 w 769751"/>
                <a:gd name="connsiteY51" fmla="*/ 869804 h 1696901"/>
                <a:gd name="connsiteX52" fmla="*/ 142324 w 769751"/>
                <a:gd name="connsiteY52" fmla="*/ 952817 h 1696901"/>
                <a:gd name="connsiteX53" fmla="*/ 127936 w 769751"/>
                <a:gd name="connsiteY53" fmla="*/ 953470 h 1696901"/>
                <a:gd name="connsiteX54" fmla="*/ 98709 w 769751"/>
                <a:gd name="connsiteY54" fmla="*/ 993372 h 1696901"/>
                <a:gd name="connsiteX55" fmla="*/ 95426 w 769751"/>
                <a:gd name="connsiteY55" fmla="*/ 917668 h 1696901"/>
                <a:gd name="connsiteX56" fmla="*/ 142637 w 769751"/>
                <a:gd name="connsiteY56" fmla="*/ 835482 h 1696901"/>
                <a:gd name="connsiteX57" fmla="*/ 176545 w 769751"/>
                <a:gd name="connsiteY57" fmla="*/ 763889 h 1696901"/>
                <a:gd name="connsiteX58" fmla="*/ 218911 w 769751"/>
                <a:gd name="connsiteY58" fmla="*/ 569711 h 1696901"/>
                <a:gd name="connsiteX59" fmla="*/ 257746 w 769751"/>
                <a:gd name="connsiteY59" fmla="*/ 403778 h 1696901"/>
                <a:gd name="connsiteX60" fmla="*/ 324826 w 769751"/>
                <a:gd name="connsiteY60" fmla="*/ 308454 h 1696901"/>
                <a:gd name="connsiteX61" fmla="*/ 420149 w 769751"/>
                <a:gd name="connsiteY61" fmla="*/ 262558 h 1696901"/>
                <a:gd name="connsiteX62" fmla="*/ 398966 w 769751"/>
                <a:gd name="connsiteY62" fmla="*/ 213131 h 1696901"/>
                <a:gd name="connsiteX63" fmla="*/ 395436 w 769751"/>
                <a:gd name="connsiteY63" fmla="*/ 110746 h 1696901"/>
                <a:gd name="connsiteX64" fmla="*/ 409558 w 769751"/>
                <a:gd name="connsiteY64" fmla="*/ 47197 h 1696901"/>
                <a:gd name="connsiteX65" fmla="*/ 480168 w 769751"/>
                <a:gd name="connsiteY65" fmla="*/ 1301 h 1696901"/>
                <a:gd name="connsiteX0" fmla="*/ 480168 w 769751"/>
                <a:gd name="connsiteY0" fmla="*/ 1301 h 1696033"/>
                <a:gd name="connsiteX1" fmla="*/ 568430 w 769751"/>
                <a:gd name="connsiteY1" fmla="*/ 22484 h 1696033"/>
                <a:gd name="connsiteX2" fmla="*/ 575491 w 769751"/>
                <a:gd name="connsiteY2" fmla="*/ 121338 h 1696033"/>
                <a:gd name="connsiteX3" fmla="*/ 582552 w 769751"/>
                <a:gd name="connsiteY3" fmla="*/ 170765 h 1696033"/>
                <a:gd name="connsiteX4" fmla="*/ 564900 w 769751"/>
                <a:gd name="connsiteY4" fmla="*/ 199009 h 1696033"/>
                <a:gd name="connsiteX5" fmla="*/ 568430 w 769751"/>
                <a:gd name="connsiteY5" fmla="*/ 244905 h 1696033"/>
                <a:gd name="connsiteX6" fmla="*/ 674345 w 769751"/>
                <a:gd name="connsiteY6" fmla="*/ 283741 h 1696033"/>
                <a:gd name="connsiteX7" fmla="*/ 727303 w 769751"/>
                <a:gd name="connsiteY7" fmla="*/ 329637 h 1696033"/>
                <a:gd name="connsiteX8" fmla="*/ 748486 w 769751"/>
                <a:gd name="connsiteY8" fmla="*/ 470857 h 1696033"/>
                <a:gd name="connsiteX9" fmla="*/ 755547 w 769751"/>
                <a:gd name="connsiteY9" fmla="*/ 527345 h 1696033"/>
                <a:gd name="connsiteX10" fmla="*/ 769669 w 769751"/>
                <a:gd name="connsiteY10" fmla="*/ 675626 h 1696033"/>
                <a:gd name="connsiteX11" fmla="*/ 748486 w 769751"/>
                <a:gd name="connsiteY11" fmla="*/ 820377 h 1696033"/>
                <a:gd name="connsiteX12" fmla="*/ 755547 w 769751"/>
                <a:gd name="connsiteY12" fmla="*/ 890987 h 1696033"/>
                <a:gd name="connsiteX13" fmla="*/ 745939 w 769751"/>
                <a:gd name="connsiteY13" fmla="*/ 999118 h 1696033"/>
                <a:gd name="connsiteX14" fmla="*/ 719009 w 769751"/>
                <a:gd name="connsiteY14" fmla="*/ 1048628 h 1696033"/>
                <a:gd name="connsiteX15" fmla="*/ 715728 w 769751"/>
                <a:gd name="connsiteY15" fmla="*/ 987295 h 1696033"/>
                <a:gd name="connsiteX16" fmla="*/ 684937 w 769751"/>
                <a:gd name="connsiteY16" fmla="*/ 943945 h 1696033"/>
                <a:gd name="connsiteX17" fmla="*/ 685102 w 769751"/>
                <a:gd name="connsiteY17" fmla="*/ 960034 h 1696033"/>
                <a:gd name="connsiteX18" fmla="*/ 667532 w 769751"/>
                <a:gd name="connsiteY18" fmla="*/ 1001499 h 1696033"/>
                <a:gd name="connsiteX19" fmla="*/ 660554 w 769751"/>
                <a:gd name="connsiteY19" fmla="*/ 956834 h 1696033"/>
                <a:gd name="connsiteX20" fmla="*/ 678042 w 769751"/>
                <a:gd name="connsiteY20" fmla="*/ 889920 h 1696033"/>
                <a:gd name="connsiteX21" fmla="*/ 684937 w 769751"/>
                <a:gd name="connsiteY21" fmla="*/ 823907 h 1696033"/>
                <a:gd name="connsiteX22" fmla="*/ 677876 w 769751"/>
                <a:gd name="connsiteY22" fmla="*/ 700340 h 1696033"/>
                <a:gd name="connsiteX23" fmla="*/ 639040 w 769751"/>
                <a:gd name="connsiteY23" fmla="*/ 488510 h 1696033"/>
                <a:gd name="connsiteX24" fmla="*/ 656693 w 769751"/>
                <a:gd name="connsiteY24" fmla="*/ 689748 h 1696033"/>
                <a:gd name="connsiteX25" fmla="*/ 660223 w 769751"/>
                <a:gd name="connsiteY25" fmla="*/ 830968 h 1696033"/>
                <a:gd name="connsiteX26" fmla="*/ 642489 w 769751"/>
                <a:gd name="connsiteY26" fmla="*/ 895750 h 1696033"/>
                <a:gd name="connsiteX27" fmla="*/ 632145 w 769751"/>
                <a:gd name="connsiteY27" fmla="*/ 898048 h 1696033"/>
                <a:gd name="connsiteX28" fmla="*/ 621388 w 769751"/>
                <a:gd name="connsiteY28" fmla="*/ 1014555 h 1696033"/>
                <a:gd name="connsiteX29" fmla="*/ 594458 w 769751"/>
                <a:gd name="connsiteY29" fmla="*/ 1148383 h 1696033"/>
                <a:gd name="connsiteX30" fmla="*/ 536656 w 769751"/>
                <a:gd name="connsiteY30" fmla="*/ 1265220 h 1696033"/>
                <a:gd name="connsiteX31" fmla="*/ 499953 w 769751"/>
                <a:gd name="connsiteY31" fmla="*/ 1384356 h 1696033"/>
                <a:gd name="connsiteX32" fmla="*/ 437802 w 769751"/>
                <a:gd name="connsiteY32" fmla="*/ 1537069 h 1696033"/>
                <a:gd name="connsiteX33" fmla="*/ 403646 w 769751"/>
                <a:gd name="connsiteY33" fmla="*/ 1612276 h 1696033"/>
                <a:gd name="connsiteX34" fmla="*/ 394121 w 769751"/>
                <a:gd name="connsiteY34" fmla="*/ 1675908 h 1696033"/>
                <a:gd name="connsiteX35" fmla="*/ 349539 w 769751"/>
                <a:gd name="connsiteY35" fmla="*/ 1695941 h 1696033"/>
                <a:gd name="connsiteX36" fmla="*/ 282460 w 769751"/>
                <a:gd name="connsiteY36" fmla="*/ 1669913 h 1696033"/>
                <a:gd name="connsiteX37" fmla="*/ 293051 w 769751"/>
                <a:gd name="connsiteY37" fmla="*/ 1582965 h 1696033"/>
                <a:gd name="connsiteX38" fmla="*/ 324826 w 769751"/>
                <a:gd name="connsiteY38" fmla="*/ 1417032 h 1696033"/>
                <a:gd name="connsiteX39" fmla="*/ 363661 w 769751"/>
                <a:gd name="connsiteY39" fmla="*/ 1233446 h 1696033"/>
                <a:gd name="connsiteX40" fmla="*/ 363661 w 769751"/>
                <a:gd name="connsiteY40" fmla="*/ 993372 h 1696033"/>
                <a:gd name="connsiteX41" fmla="*/ 310704 w 769751"/>
                <a:gd name="connsiteY41" fmla="*/ 1219324 h 1696033"/>
                <a:gd name="connsiteX42" fmla="*/ 201258 w 769751"/>
                <a:gd name="connsiteY42" fmla="*/ 1473520 h 1696033"/>
                <a:gd name="connsiteX43" fmla="*/ 144770 w 769751"/>
                <a:gd name="connsiteY43" fmla="*/ 1607679 h 1696033"/>
                <a:gd name="connsiteX44" fmla="*/ 109465 w 769751"/>
                <a:gd name="connsiteY44" fmla="*/ 1660636 h 1696033"/>
                <a:gd name="connsiteX45" fmla="*/ 3550 w 769751"/>
                <a:gd name="connsiteY45" fmla="*/ 1628862 h 1696033"/>
                <a:gd name="connsiteX46" fmla="*/ 24733 w 769751"/>
                <a:gd name="connsiteY46" fmla="*/ 1512355 h 1696033"/>
                <a:gd name="connsiteX47" fmla="*/ 21203 w 769751"/>
                <a:gd name="connsiteY47" fmla="*/ 1459398 h 1696033"/>
                <a:gd name="connsiteX48" fmla="*/ 95343 w 769751"/>
                <a:gd name="connsiteY48" fmla="*/ 1254629 h 1696033"/>
                <a:gd name="connsiteX49" fmla="*/ 169484 w 769751"/>
                <a:gd name="connsiteY49" fmla="*/ 1003963 h 1696033"/>
                <a:gd name="connsiteX50" fmla="*/ 197728 w 769751"/>
                <a:gd name="connsiteY50" fmla="*/ 922762 h 1696033"/>
                <a:gd name="connsiteX51" fmla="*/ 190667 w 769751"/>
                <a:gd name="connsiteY51" fmla="*/ 869804 h 1696033"/>
                <a:gd name="connsiteX52" fmla="*/ 142324 w 769751"/>
                <a:gd name="connsiteY52" fmla="*/ 952817 h 1696033"/>
                <a:gd name="connsiteX53" fmla="*/ 127936 w 769751"/>
                <a:gd name="connsiteY53" fmla="*/ 953470 h 1696033"/>
                <a:gd name="connsiteX54" fmla="*/ 98709 w 769751"/>
                <a:gd name="connsiteY54" fmla="*/ 993372 h 1696033"/>
                <a:gd name="connsiteX55" fmla="*/ 95426 w 769751"/>
                <a:gd name="connsiteY55" fmla="*/ 917668 h 1696033"/>
                <a:gd name="connsiteX56" fmla="*/ 142637 w 769751"/>
                <a:gd name="connsiteY56" fmla="*/ 835482 h 1696033"/>
                <a:gd name="connsiteX57" fmla="*/ 176545 w 769751"/>
                <a:gd name="connsiteY57" fmla="*/ 763889 h 1696033"/>
                <a:gd name="connsiteX58" fmla="*/ 218911 w 769751"/>
                <a:gd name="connsiteY58" fmla="*/ 569711 h 1696033"/>
                <a:gd name="connsiteX59" fmla="*/ 257746 w 769751"/>
                <a:gd name="connsiteY59" fmla="*/ 403778 h 1696033"/>
                <a:gd name="connsiteX60" fmla="*/ 324826 w 769751"/>
                <a:gd name="connsiteY60" fmla="*/ 308454 h 1696033"/>
                <a:gd name="connsiteX61" fmla="*/ 420149 w 769751"/>
                <a:gd name="connsiteY61" fmla="*/ 262558 h 1696033"/>
                <a:gd name="connsiteX62" fmla="*/ 398966 w 769751"/>
                <a:gd name="connsiteY62" fmla="*/ 213131 h 1696033"/>
                <a:gd name="connsiteX63" fmla="*/ 395436 w 769751"/>
                <a:gd name="connsiteY63" fmla="*/ 110746 h 1696033"/>
                <a:gd name="connsiteX64" fmla="*/ 409558 w 769751"/>
                <a:gd name="connsiteY64" fmla="*/ 47197 h 1696033"/>
                <a:gd name="connsiteX65" fmla="*/ 480168 w 769751"/>
                <a:gd name="connsiteY65" fmla="*/ 1301 h 1696033"/>
                <a:gd name="connsiteX0" fmla="*/ 480168 w 769751"/>
                <a:gd name="connsiteY0" fmla="*/ 1301 h 1696033"/>
                <a:gd name="connsiteX1" fmla="*/ 568430 w 769751"/>
                <a:gd name="connsiteY1" fmla="*/ 22484 h 1696033"/>
                <a:gd name="connsiteX2" fmla="*/ 575491 w 769751"/>
                <a:gd name="connsiteY2" fmla="*/ 121338 h 1696033"/>
                <a:gd name="connsiteX3" fmla="*/ 584933 w 769751"/>
                <a:gd name="connsiteY3" fmla="*/ 151715 h 1696033"/>
                <a:gd name="connsiteX4" fmla="*/ 564900 w 769751"/>
                <a:gd name="connsiteY4" fmla="*/ 199009 h 1696033"/>
                <a:gd name="connsiteX5" fmla="*/ 568430 w 769751"/>
                <a:gd name="connsiteY5" fmla="*/ 244905 h 1696033"/>
                <a:gd name="connsiteX6" fmla="*/ 674345 w 769751"/>
                <a:gd name="connsiteY6" fmla="*/ 283741 h 1696033"/>
                <a:gd name="connsiteX7" fmla="*/ 727303 w 769751"/>
                <a:gd name="connsiteY7" fmla="*/ 329637 h 1696033"/>
                <a:gd name="connsiteX8" fmla="*/ 748486 w 769751"/>
                <a:gd name="connsiteY8" fmla="*/ 470857 h 1696033"/>
                <a:gd name="connsiteX9" fmla="*/ 755547 w 769751"/>
                <a:gd name="connsiteY9" fmla="*/ 527345 h 1696033"/>
                <a:gd name="connsiteX10" fmla="*/ 769669 w 769751"/>
                <a:gd name="connsiteY10" fmla="*/ 675626 h 1696033"/>
                <a:gd name="connsiteX11" fmla="*/ 748486 w 769751"/>
                <a:gd name="connsiteY11" fmla="*/ 820377 h 1696033"/>
                <a:gd name="connsiteX12" fmla="*/ 755547 w 769751"/>
                <a:gd name="connsiteY12" fmla="*/ 890987 h 1696033"/>
                <a:gd name="connsiteX13" fmla="*/ 745939 w 769751"/>
                <a:gd name="connsiteY13" fmla="*/ 999118 h 1696033"/>
                <a:gd name="connsiteX14" fmla="*/ 719009 w 769751"/>
                <a:gd name="connsiteY14" fmla="*/ 1048628 h 1696033"/>
                <a:gd name="connsiteX15" fmla="*/ 715728 w 769751"/>
                <a:gd name="connsiteY15" fmla="*/ 987295 h 1696033"/>
                <a:gd name="connsiteX16" fmla="*/ 684937 w 769751"/>
                <a:gd name="connsiteY16" fmla="*/ 943945 h 1696033"/>
                <a:gd name="connsiteX17" fmla="*/ 685102 w 769751"/>
                <a:gd name="connsiteY17" fmla="*/ 960034 h 1696033"/>
                <a:gd name="connsiteX18" fmla="*/ 667532 w 769751"/>
                <a:gd name="connsiteY18" fmla="*/ 1001499 h 1696033"/>
                <a:gd name="connsiteX19" fmla="*/ 660554 w 769751"/>
                <a:gd name="connsiteY19" fmla="*/ 956834 h 1696033"/>
                <a:gd name="connsiteX20" fmla="*/ 678042 w 769751"/>
                <a:gd name="connsiteY20" fmla="*/ 889920 h 1696033"/>
                <a:gd name="connsiteX21" fmla="*/ 684937 w 769751"/>
                <a:gd name="connsiteY21" fmla="*/ 823907 h 1696033"/>
                <a:gd name="connsiteX22" fmla="*/ 677876 w 769751"/>
                <a:gd name="connsiteY22" fmla="*/ 700340 h 1696033"/>
                <a:gd name="connsiteX23" fmla="*/ 639040 w 769751"/>
                <a:gd name="connsiteY23" fmla="*/ 488510 h 1696033"/>
                <a:gd name="connsiteX24" fmla="*/ 656693 w 769751"/>
                <a:gd name="connsiteY24" fmla="*/ 689748 h 1696033"/>
                <a:gd name="connsiteX25" fmla="*/ 660223 w 769751"/>
                <a:gd name="connsiteY25" fmla="*/ 830968 h 1696033"/>
                <a:gd name="connsiteX26" fmla="*/ 642489 w 769751"/>
                <a:gd name="connsiteY26" fmla="*/ 895750 h 1696033"/>
                <a:gd name="connsiteX27" fmla="*/ 632145 w 769751"/>
                <a:gd name="connsiteY27" fmla="*/ 898048 h 1696033"/>
                <a:gd name="connsiteX28" fmla="*/ 621388 w 769751"/>
                <a:gd name="connsiteY28" fmla="*/ 1014555 h 1696033"/>
                <a:gd name="connsiteX29" fmla="*/ 594458 w 769751"/>
                <a:gd name="connsiteY29" fmla="*/ 1148383 h 1696033"/>
                <a:gd name="connsiteX30" fmla="*/ 536656 w 769751"/>
                <a:gd name="connsiteY30" fmla="*/ 1265220 h 1696033"/>
                <a:gd name="connsiteX31" fmla="*/ 499953 w 769751"/>
                <a:gd name="connsiteY31" fmla="*/ 1384356 h 1696033"/>
                <a:gd name="connsiteX32" fmla="*/ 437802 w 769751"/>
                <a:gd name="connsiteY32" fmla="*/ 1537069 h 1696033"/>
                <a:gd name="connsiteX33" fmla="*/ 403646 w 769751"/>
                <a:gd name="connsiteY33" fmla="*/ 1612276 h 1696033"/>
                <a:gd name="connsiteX34" fmla="*/ 394121 w 769751"/>
                <a:gd name="connsiteY34" fmla="*/ 1675908 h 1696033"/>
                <a:gd name="connsiteX35" fmla="*/ 349539 w 769751"/>
                <a:gd name="connsiteY35" fmla="*/ 1695941 h 1696033"/>
                <a:gd name="connsiteX36" fmla="*/ 282460 w 769751"/>
                <a:gd name="connsiteY36" fmla="*/ 1669913 h 1696033"/>
                <a:gd name="connsiteX37" fmla="*/ 293051 w 769751"/>
                <a:gd name="connsiteY37" fmla="*/ 1582965 h 1696033"/>
                <a:gd name="connsiteX38" fmla="*/ 324826 w 769751"/>
                <a:gd name="connsiteY38" fmla="*/ 1417032 h 1696033"/>
                <a:gd name="connsiteX39" fmla="*/ 363661 w 769751"/>
                <a:gd name="connsiteY39" fmla="*/ 1233446 h 1696033"/>
                <a:gd name="connsiteX40" fmla="*/ 363661 w 769751"/>
                <a:gd name="connsiteY40" fmla="*/ 993372 h 1696033"/>
                <a:gd name="connsiteX41" fmla="*/ 310704 w 769751"/>
                <a:gd name="connsiteY41" fmla="*/ 1219324 h 1696033"/>
                <a:gd name="connsiteX42" fmla="*/ 201258 w 769751"/>
                <a:gd name="connsiteY42" fmla="*/ 1473520 h 1696033"/>
                <a:gd name="connsiteX43" fmla="*/ 144770 w 769751"/>
                <a:gd name="connsiteY43" fmla="*/ 1607679 h 1696033"/>
                <a:gd name="connsiteX44" fmla="*/ 109465 w 769751"/>
                <a:gd name="connsiteY44" fmla="*/ 1660636 h 1696033"/>
                <a:gd name="connsiteX45" fmla="*/ 3550 w 769751"/>
                <a:gd name="connsiteY45" fmla="*/ 1628862 h 1696033"/>
                <a:gd name="connsiteX46" fmla="*/ 24733 w 769751"/>
                <a:gd name="connsiteY46" fmla="*/ 1512355 h 1696033"/>
                <a:gd name="connsiteX47" fmla="*/ 21203 w 769751"/>
                <a:gd name="connsiteY47" fmla="*/ 1459398 h 1696033"/>
                <a:gd name="connsiteX48" fmla="*/ 95343 w 769751"/>
                <a:gd name="connsiteY48" fmla="*/ 1254629 h 1696033"/>
                <a:gd name="connsiteX49" fmla="*/ 169484 w 769751"/>
                <a:gd name="connsiteY49" fmla="*/ 1003963 h 1696033"/>
                <a:gd name="connsiteX50" fmla="*/ 197728 w 769751"/>
                <a:gd name="connsiteY50" fmla="*/ 922762 h 1696033"/>
                <a:gd name="connsiteX51" fmla="*/ 190667 w 769751"/>
                <a:gd name="connsiteY51" fmla="*/ 869804 h 1696033"/>
                <a:gd name="connsiteX52" fmla="*/ 142324 w 769751"/>
                <a:gd name="connsiteY52" fmla="*/ 952817 h 1696033"/>
                <a:gd name="connsiteX53" fmla="*/ 127936 w 769751"/>
                <a:gd name="connsiteY53" fmla="*/ 953470 h 1696033"/>
                <a:gd name="connsiteX54" fmla="*/ 98709 w 769751"/>
                <a:gd name="connsiteY54" fmla="*/ 993372 h 1696033"/>
                <a:gd name="connsiteX55" fmla="*/ 95426 w 769751"/>
                <a:gd name="connsiteY55" fmla="*/ 917668 h 1696033"/>
                <a:gd name="connsiteX56" fmla="*/ 142637 w 769751"/>
                <a:gd name="connsiteY56" fmla="*/ 835482 h 1696033"/>
                <a:gd name="connsiteX57" fmla="*/ 176545 w 769751"/>
                <a:gd name="connsiteY57" fmla="*/ 763889 h 1696033"/>
                <a:gd name="connsiteX58" fmla="*/ 218911 w 769751"/>
                <a:gd name="connsiteY58" fmla="*/ 569711 h 1696033"/>
                <a:gd name="connsiteX59" fmla="*/ 257746 w 769751"/>
                <a:gd name="connsiteY59" fmla="*/ 403778 h 1696033"/>
                <a:gd name="connsiteX60" fmla="*/ 324826 w 769751"/>
                <a:gd name="connsiteY60" fmla="*/ 308454 h 1696033"/>
                <a:gd name="connsiteX61" fmla="*/ 420149 w 769751"/>
                <a:gd name="connsiteY61" fmla="*/ 262558 h 1696033"/>
                <a:gd name="connsiteX62" fmla="*/ 398966 w 769751"/>
                <a:gd name="connsiteY62" fmla="*/ 213131 h 1696033"/>
                <a:gd name="connsiteX63" fmla="*/ 395436 w 769751"/>
                <a:gd name="connsiteY63" fmla="*/ 110746 h 1696033"/>
                <a:gd name="connsiteX64" fmla="*/ 409558 w 769751"/>
                <a:gd name="connsiteY64" fmla="*/ 47197 h 1696033"/>
                <a:gd name="connsiteX65" fmla="*/ 480168 w 769751"/>
                <a:gd name="connsiteY65" fmla="*/ 1301 h 1696033"/>
                <a:gd name="connsiteX0" fmla="*/ 480168 w 769751"/>
                <a:gd name="connsiteY0" fmla="*/ 1301 h 1696033"/>
                <a:gd name="connsiteX1" fmla="*/ 568430 w 769751"/>
                <a:gd name="connsiteY1" fmla="*/ 22484 h 1696033"/>
                <a:gd name="connsiteX2" fmla="*/ 575491 w 769751"/>
                <a:gd name="connsiteY2" fmla="*/ 121338 h 1696033"/>
                <a:gd name="connsiteX3" fmla="*/ 584933 w 769751"/>
                <a:gd name="connsiteY3" fmla="*/ 151715 h 1696033"/>
                <a:gd name="connsiteX4" fmla="*/ 567281 w 769751"/>
                <a:gd name="connsiteY4" fmla="*/ 184721 h 1696033"/>
                <a:gd name="connsiteX5" fmla="*/ 568430 w 769751"/>
                <a:gd name="connsiteY5" fmla="*/ 244905 h 1696033"/>
                <a:gd name="connsiteX6" fmla="*/ 674345 w 769751"/>
                <a:gd name="connsiteY6" fmla="*/ 283741 h 1696033"/>
                <a:gd name="connsiteX7" fmla="*/ 727303 w 769751"/>
                <a:gd name="connsiteY7" fmla="*/ 329637 h 1696033"/>
                <a:gd name="connsiteX8" fmla="*/ 748486 w 769751"/>
                <a:gd name="connsiteY8" fmla="*/ 470857 h 1696033"/>
                <a:gd name="connsiteX9" fmla="*/ 755547 w 769751"/>
                <a:gd name="connsiteY9" fmla="*/ 527345 h 1696033"/>
                <a:gd name="connsiteX10" fmla="*/ 769669 w 769751"/>
                <a:gd name="connsiteY10" fmla="*/ 675626 h 1696033"/>
                <a:gd name="connsiteX11" fmla="*/ 748486 w 769751"/>
                <a:gd name="connsiteY11" fmla="*/ 820377 h 1696033"/>
                <a:gd name="connsiteX12" fmla="*/ 755547 w 769751"/>
                <a:gd name="connsiteY12" fmla="*/ 890987 h 1696033"/>
                <a:gd name="connsiteX13" fmla="*/ 745939 w 769751"/>
                <a:gd name="connsiteY13" fmla="*/ 999118 h 1696033"/>
                <a:gd name="connsiteX14" fmla="*/ 719009 w 769751"/>
                <a:gd name="connsiteY14" fmla="*/ 1048628 h 1696033"/>
                <a:gd name="connsiteX15" fmla="*/ 715728 w 769751"/>
                <a:gd name="connsiteY15" fmla="*/ 987295 h 1696033"/>
                <a:gd name="connsiteX16" fmla="*/ 684937 w 769751"/>
                <a:gd name="connsiteY16" fmla="*/ 943945 h 1696033"/>
                <a:gd name="connsiteX17" fmla="*/ 685102 w 769751"/>
                <a:gd name="connsiteY17" fmla="*/ 960034 h 1696033"/>
                <a:gd name="connsiteX18" fmla="*/ 667532 w 769751"/>
                <a:gd name="connsiteY18" fmla="*/ 1001499 h 1696033"/>
                <a:gd name="connsiteX19" fmla="*/ 660554 w 769751"/>
                <a:gd name="connsiteY19" fmla="*/ 956834 h 1696033"/>
                <a:gd name="connsiteX20" fmla="*/ 678042 w 769751"/>
                <a:gd name="connsiteY20" fmla="*/ 889920 h 1696033"/>
                <a:gd name="connsiteX21" fmla="*/ 684937 w 769751"/>
                <a:gd name="connsiteY21" fmla="*/ 823907 h 1696033"/>
                <a:gd name="connsiteX22" fmla="*/ 677876 w 769751"/>
                <a:gd name="connsiteY22" fmla="*/ 700340 h 1696033"/>
                <a:gd name="connsiteX23" fmla="*/ 639040 w 769751"/>
                <a:gd name="connsiteY23" fmla="*/ 488510 h 1696033"/>
                <a:gd name="connsiteX24" fmla="*/ 656693 w 769751"/>
                <a:gd name="connsiteY24" fmla="*/ 689748 h 1696033"/>
                <a:gd name="connsiteX25" fmla="*/ 660223 w 769751"/>
                <a:gd name="connsiteY25" fmla="*/ 830968 h 1696033"/>
                <a:gd name="connsiteX26" fmla="*/ 642489 w 769751"/>
                <a:gd name="connsiteY26" fmla="*/ 895750 h 1696033"/>
                <a:gd name="connsiteX27" fmla="*/ 632145 w 769751"/>
                <a:gd name="connsiteY27" fmla="*/ 898048 h 1696033"/>
                <a:gd name="connsiteX28" fmla="*/ 621388 w 769751"/>
                <a:gd name="connsiteY28" fmla="*/ 1014555 h 1696033"/>
                <a:gd name="connsiteX29" fmla="*/ 594458 w 769751"/>
                <a:gd name="connsiteY29" fmla="*/ 1148383 h 1696033"/>
                <a:gd name="connsiteX30" fmla="*/ 536656 w 769751"/>
                <a:gd name="connsiteY30" fmla="*/ 1265220 h 1696033"/>
                <a:gd name="connsiteX31" fmla="*/ 499953 w 769751"/>
                <a:gd name="connsiteY31" fmla="*/ 1384356 h 1696033"/>
                <a:gd name="connsiteX32" fmla="*/ 437802 w 769751"/>
                <a:gd name="connsiteY32" fmla="*/ 1537069 h 1696033"/>
                <a:gd name="connsiteX33" fmla="*/ 403646 w 769751"/>
                <a:gd name="connsiteY33" fmla="*/ 1612276 h 1696033"/>
                <a:gd name="connsiteX34" fmla="*/ 394121 w 769751"/>
                <a:gd name="connsiteY34" fmla="*/ 1675908 h 1696033"/>
                <a:gd name="connsiteX35" fmla="*/ 349539 w 769751"/>
                <a:gd name="connsiteY35" fmla="*/ 1695941 h 1696033"/>
                <a:gd name="connsiteX36" fmla="*/ 282460 w 769751"/>
                <a:gd name="connsiteY36" fmla="*/ 1669913 h 1696033"/>
                <a:gd name="connsiteX37" fmla="*/ 293051 w 769751"/>
                <a:gd name="connsiteY37" fmla="*/ 1582965 h 1696033"/>
                <a:gd name="connsiteX38" fmla="*/ 324826 w 769751"/>
                <a:gd name="connsiteY38" fmla="*/ 1417032 h 1696033"/>
                <a:gd name="connsiteX39" fmla="*/ 363661 w 769751"/>
                <a:gd name="connsiteY39" fmla="*/ 1233446 h 1696033"/>
                <a:gd name="connsiteX40" fmla="*/ 363661 w 769751"/>
                <a:gd name="connsiteY40" fmla="*/ 993372 h 1696033"/>
                <a:gd name="connsiteX41" fmla="*/ 310704 w 769751"/>
                <a:gd name="connsiteY41" fmla="*/ 1219324 h 1696033"/>
                <a:gd name="connsiteX42" fmla="*/ 201258 w 769751"/>
                <a:gd name="connsiteY42" fmla="*/ 1473520 h 1696033"/>
                <a:gd name="connsiteX43" fmla="*/ 144770 w 769751"/>
                <a:gd name="connsiteY43" fmla="*/ 1607679 h 1696033"/>
                <a:gd name="connsiteX44" fmla="*/ 109465 w 769751"/>
                <a:gd name="connsiteY44" fmla="*/ 1660636 h 1696033"/>
                <a:gd name="connsiteX45" fmla="*/ 3550 w 769751"/>
                <a:gd name="connsiteY45" fmla="*/ 1628862 h 1696033"/>
                <a:gd name="connsiteX46" fmla="*/ 24733 w 769751"/>
                <a:gd name="connsiteY46" fmla="*/ 1512355 h 1696033"/>
                <a:gd name="connsiteX47" fmla="*/ 21203 w 769751"/>
                <a:gd name="connsiteY47" fmla="*/ 1459398 h 1696033"/>
                <a:gd name="connsiteX48" fmla="*/ 95343 w 769751"/>
                <a:gd name="connsiteY48" fmla="*/ 1254629 h 1696033"/>
                <a:gd name="connsiteX49" fmla="*/ 169484 w 769751"/>
                <a:gd name="connsiteY49" fmla="*/ 1003963 h 1696033"/>
                <a:gd name="connsiteX50" fmla="*/ 197728 w 769751"/>
                <a:gd name="connsiteY50" fmla="*/ 922762 h 1696033"/>
                <a:gd name="connsiteX51" fmla="*/ 190667 w 769751"/>
                <a:gd name="connsiteY51" fmla="*/ 869804 h 1696033"/>
                <a:gd name="connsiteX52" fmla="*/ 142324 w 769751"/>
                <a:gd name="connsiteY52" fmla="*/ 952817 h 1696033"/>
                <a:gd name="connsiteX53" fmla="*/ 127936 w 769751"/>
                <a:gd name="connsiteY53" fmla="*/ 953470 h 1696033"/>
                <a:gd name="connsiteX54" fmla="*/ 98709 w 769751"/>
                <a:gd name="connsiteY54" fmla="*/ 993372 h 1696033"/>
                <a:gd name="connsiteX55" fmla="*/ 95426 w 769751"/>
                <a:gd name="connsiteY55" fmla="*/ 917668 h 1696033"/>
                <a:gd name="connsiteX56" fmla="*/ 142637 w 769751"/>
                <a:gd name="connsiteY56" fmla="*/ 835482 h 1696033"/>
                <a:gd name="connsiteX57" fmla="*/ 176545 w 769751"/>
                <a:gd name="connsiteY57" fmla="*/ 763889 h 1696033"/>
                <a:gd name="connsiteX58" fmla="*/ 218911 w 769751"/>
                <a:gd name="connsiteY58" fmla="*/ 569711 h 1696033"/>
                <a:gd name="connsiteX59" fmla="*/ 257746 w 769751"/>
                <a:gd name="connsiteY59" fmla="*/ 403778 h 1696033"/>
                <a:gd name="connsiteX60" fmla="*/ 324826 w 769751"/>
                <a:gd name="connsiteY60" fmla="*/ 308454 h 1696033"/>
                <a:gd name="connsiteX61" fmla="*/ 420149 w 769751"/>
                <a:gd name="connsiteY61" fmla="*/ 262558 h 1696033"/>
                <a:gd name="connsiteX62" fmla="*/ 398966 w 769751"/>
                <a:gd name="connsiteY62" fmla="*/ 213131 h 1696033"/>
                <a:gd name="connsiteX63" fmla="*/ 395436 w 769751"/>
                <a:gd name="connsiteY63" fmla="*/ 110746 h 1696033"/>
                <a:gd name="connsiteX64" fmla="*/ 409558 w 769751"/>
                <a:gd name="connsiteY64" fmla="*/ 47197 h 1696033"/>
                <a:gd name="connsiteX65" fmla="*/ 480168 w 769751"/>
                <a:gd name="connsiteY65" fmla="*/ 1301 h 1696033"/>
                <a:gd name="connsiteX0" fmla="*/ 480168 w 769751"/>
                <a:gd name="connsiteY0" fmla="*/ 977 h 1695709"/>
                <a:gd name="connsiteX1" fmla="*/ 568430 w 769751"/>
                <a:gd name="connsiteY1" fmla="*/ 22160 h 1695709"/>
                <a:gd name="connsiteX2" fmla="*/ 585016 w 769751"/>
                <a:gd name="connsiteY2" fmla="*/ 97201 h 1695709"/>
                <a:gd name="connsiteX3" fmla="*/ 584933 w 769751"/>
                <a:gd name="connsiteY3" fmla="*/ 151391 h 1695709"/>
                <a:gd name="connsiteX4" fmla="*/ 567281 w 769751"/>
                <a:gd name="connsiteY4" fmla="*/ 184397 h 1695709"/>
                <a:gd name="connsiteX5" fmla="*/ 568430 w 769751"/>
                <a:gd name="connsiteY5" fmla="*/ 244581 h 1695709"/>
                <a:gd name="connsiteX6" fmla="*/ 674345 w 769751"/>
                <a:gd name="connsiteY6" fmla="*/ 283417 h 1695709"/>
                <a:gd name="connsiteX7" fmla="*/ 727303 w 769751"/>
                <a:gd name="connsiteY7" fmla="*/ 329313 h 1695709"/>
                <a:gd name="connsiteX8" fmla="*/ 748486 w 769751"/>
                <a:gd name="connsiteY8" fmla="*/ 470533 h 1695709"/>
                <a:gd name="connsiteX9" fmla="*/ 755547 w 769751"/>
                <a:gd name="connsiteY9" fmla="*/ 527021 h 1695709"/>
                <a:gd name="connsiteX10" fmla="*/ 769669 w 769751"/>
                <a:gd name="connsiteY10" fmla="*/ 675302 h 1695709"/>
                <a:gd name="connsiteX11" fmla="*/ 748486 w 769751"/>
                <a:gd name="connsiteY11" fmla="*/ 820053 h 1695709"/>
                <a:gd name="connsiteX12" fmla="*/ 755547 w 769751"/>
                <a:gd name="connsiteY12" fmla="*/ 890663 h 1695709"/>
                <a:gd name="connsiteX13" fmla="*/ 745939 w 769751"/>
                <a:gd name="connsiteY13" fmla="*/ 998794 h 1695709"/>
                <a:gd name="connsiteX14" fmla="*/ 719009 w 769751"/>
                <a:gd name="connsiteY14" fmla="*/ 1048304 h 1695709"/>
                <a:gd name="connsiteX15" fmla="*/ 715728 w 769751"/>
                <a:gd name="connsiteY15" fmla="*/ 986971 h 1695709"/>
                <a:gd name="connsiteX16" fmla="*/ 684937 w 769751"/>
                <a:gd name="connsiteY16" fmla="*/ 943621 h 1695709"/>
                <a:gd name="connsiteX17" fmla="*/ 685102 w 769751"/>
                <a:gd name="connsiteY17" fmla="*/ 959710 h 1695709"/>
                <a:gd name="connsiteX18" fmla="*/ 667532 w 769751"/>
                <a:gd name="connsiteY18" fmla="*/ 1001175 h 1695709"/>
                <a:gd name="connsiteX19" fmla="*/ 660554 w 769751"/>
                <a:gd name="connsiteY19" fmla="*/ 956510 h 1695709"/>
                <a:gd name="connsiteX20" fmla="*/ 678042 w 769751"/>
                <a:gd name="connsiteY20" fmla="*/ 889596 h 1695709"/>
                <a:gd name="connsiteX21" fmla="*/ 684937 w 769751"/>
                <a:gd name="connsiteY21" fmla="*/ 823583 h 1695709"/>
                <a:gd name="connsiteX22" fmla="*/ 677876 w 769751"/>
                <a:gd name="connsiteY22" fmla="*/ 700016 h 1695709"/>
                <a:gd name="connsiteX23" fmla="*/ 639040 w 769751"/>
                <a:gd name="connsiteY23" fmla="*/ 488186 h 1695709"/>
                <a:gd name="connsiteX24" fmla="*/ 656693 w 769751"/>
                <a:gd name="connsiteY24" fmla="*/ 689424 h 1695709"/>
                <a:gd name="connsiteX25" fmla="*/ 660223 w 769751"/>
                <a:gd name="connsiteY25" fmla="*/ 830644 h 1695709"/>
                <a:gd name="connsiteX26" fmla="*/ 642489 w 769751"/>
                <a:gd name="connsiteY26" fmla="*/ 895426 h 1695709"/>
                <a:gd name="connsiteX27" fmla="*/ 632145 w 769751"/>
                <a:gd name="connsiteY27" fmla="*/ 897724 h 1695709"/>
                <a:gd name="connsiteX28" fmla="*/ 621388 w 769751"/>
                <a:gd name="connsiteY28" fmla="*/ 1014231 h 1695709"/>
                <a:gd name="connsiteX29" fmla="*/ 594458 w 769751"/>
                <a:gd name="connsiteY29" fmla="*/ 1148059 h 1695709"/>
                <a:gd name="connsiteX30" fmla="*/ 536656 w 769751"/>
                <a:gd name="connsiteY30" fmla="*/ 1264896 h 1695709"/>
                <a:gd name="connsiteX31" fmla="*/ 499953 w 769751"/>
                <a:gd name="connsiteY31" fmla="*/ 1384032 h 1695709"/>
                <a:gd name="connsiteX32" fmla="*/ 437802 w 769751"/>
                <a:gd name="connsiteY32" fmla="*/ 1536745 h 1695709"/>
                <a:gd name="connsiteX33" fmla="*/ 403646 w 769751"/>
                <a:gd name="connsiteY33" fmla="*/ 1611952 h 1695709"/>
                <a:gd name="connsiteX34" fmla="*/ 394121 w 769751"/>
                <a:gd name="connsiteY34" fmla="*/ 1675584 h 1695709"/>
                <a:gd name="connsiteX35" fmla="*/ 349539 w 769751"/>
                <a:gd name="connsiteY35" fmla="*/ 1695617 h 1695709"/>
                <a:gd name="connsiteX36" fmla="*/ 282460 w 769751"/>
                <a:gd name="connsiteY36" fmla="*/ 1669589 h 1695709"/>
                <a:gd name="connsiteX37" fmla="*/ 293051 w 769751"/>
                <a:gd name="connsiteY37" fmla="*/ 1582641 h 1695709"/>
                <a:gd name="connsiteX38" fmla="*/ 324826 w 769751"/>
                <a:gd name="connsiteY38" fmla="*/ 1416708 h 1695709"/>
                <a:gd name="connsiteX39" fmla="*/ 363661 w 769751"/>
                <a:gd name="connsiteY39" fmla="*/ 1233122 h 1695709"/>
                <a:gd name="connsiteX40" fmla="*/ 363661 w 769751"/>
                <a:gd name="connsiteY40" fmla="*/ 993048 h 1695709"/>
                <a:gd name="connsiteX41" fmla="*/ 310704 w 769751"/>
                <a:gd name="connsiteY41" fmla="*/ 1219000 h 1695709"/>
                <a:gd name="connsiteX42" fmla="*/ 201258 w 769751"/>
                <a:gd name="connsiteY42" fmla="*/ 1473196 h 1695709"/>
                <a:gd name="connsiteX43" fmla="*/ 144770 w 769751"/>
                <a:gd name="connsiteY43" fmla="*/ 1607355 h 1695709"/>
                <a:gd name="connsiteX44" fmla="*/ 109465 w 769751"/>
                <a:gd name="connsiteY44" fmla="*/ 1660312 h 1695709"/>
                <a:gd name="connsiteX45" fmla="*/ 3550 w 769751"/>
                <a:gd name="connsiteY45" fmla="*/ 1628538 h 1695709"/>
                <a:gd name="connsiteX46" fmla="*/ 24733 w 769751"/>
                <a:gd name="connsiteY46" fmla="*/ 1512031 h 1695709"/>
                <a:gd name="connsiteX47" fmla="*/ 21203 w 769751"/>
                <a:gd name="connsiteY47" fmla="*/ 1459074 h 1695709"/>
                <a:gd name="connsiteX48" fmla="*/ 95343 w 769751"/>
                <a:gd name="connsiteY48" fmla="*/ 1254305 h 1695709"/>
                <a:gd name="connsiteX49" fmla="*/ 169484 w 769751"/>
                <a:gd name="connsiteY49" fmla="*/ 1003639 h 1695709"/>
                <a:gd name="connsiteX50" fmla="*/ 197728 w 769751"/>
                <a:gd name="connsiteY50" fmla="*/ 922438 h 1695709"/>
                <a:gd name="connsiteX51" fmla="*/ 190667 w 769751"/>
                <a:gd name="connsiteY51" fmla="*/ 869480 h 1695709"/>
                <a:gd name="connsiteX52" fmla="*/ 142324 w 769751"/>
                <a:gd name="connsiteY52" fmla="*/ 952493 h 1695709"/>
                <a:gd name="connsiteX53" fmla="*/ 127936 w 769751"/>
                <a:gd name="connsiteY53" fmla="*/ 953146 h 1695709"/>
                <a:gd name="connsiteX54" fmla="*/ 98709 w 769751"/>
                <a:gd name="connsiteY54" fmla="*/ 993048 h 1695709"/>
                <a:gd name="connsiteX55" fmla="*/ 95426 w 769751"/>
                <a:gd name="connsiteY55" fmla="*/ 917344 h 1695709"/>
                <a:gd name="connsiteX56" fmla="*/ 142637 w 769751"/>
                <a:gd name="connsiteY56" fmla="*/ 835158 h 1695709"/>
                <a:gd name="connsiteX57" fmla="*/ 176545 w 769751"/>
                <a:gd name="connsiteY57" fmla="*/ 763565 h 1695709"/>
                <a:gd name="connsiteX58" fmla="*/ 218911 w 769751"/>
                <a:gd name="connsiteY58" fmla="*/ 569387 h 1695709"/>
                <a:gd name="connsiteX59" fmla="*/ 257746 w 769751"/>
                <a:gd name="connsiteY59" fmla="*/ 403454 h 1695709"/>
                <a:gd name="connsiteX60" fmla="*/ 324826 w 769751"/>
                <a:gd name="connsiteY60" fmla="*/ 308130 h 1695709"/>
                <a:gd name="connsiteX61" fmla="*/ 420149 w 769751"/>
                <a:gd name="connsiteY61" fmla="*/ 262234 h 1695709"/>
                <a:gd name="connsiteX62" fmla="*/ 398966 w 769751"/>
                <a:gd name="connsiteY62" fmla="*/ 212807 h 1695709"/>
                <a:gd name="connsiteX63" fmla="*/ 395436 w 769751"/>
                <a:gd name="connsiteY63" fmla="*/ 110422 h 1695709"/>
                <a:gd name="connsiteX64" fmla="*/ 409558 w 769751"/>
                <a:gd name="connsiteY64" fmla="*/ 46873 h 1695709"/>
                <a:gd name="connsiteX65" fmla="*/ 480168 w 769751"/>
                <a:gd name="connsiteY65" fmla="*/ 977 h 1695709"/>
                <a:gd name="connsiteX0" fmla="*/ 480168 w 769751"/>
                <a:gd name="connsiteY0" fmla="*/ 977 h 1695709"/>
                <a:gd name="connsiteX1" fmla="*/ 554143 w 769751"/>
                <a:gd name="connsiteY1" fmla="*/ 22160 h 1695709"/>
                <a:gd name="connsiteX2" fmla="*/ 585016 w 769751"/>
                <a:gd name="connsiteY2" fmla="*/ 97201 h 1695709"/>
                <a:gd name="connsiteX3" fmla="*/ 584933 w 769751"/>
                <a:gd name="connsiteY3" fmla="*/ 151391 h 1695709"/>
                <a:gd name="connsiteX4" fmla="*/ 567281 w 769751"/>
                <a:gd name="connsiteY4" fmla="*/ 184397 h 1695709"/>
                <a:gd name="connsiteX5" fmla="*/ 568430 w 769751"/>
                <a:gd name="connsiteY5" fmla="*/ 244581 h 1695709"/>
                <a:gd name="connsiteX6" fmla="*/ 674345 w 769751"/>
                <a:gd name="connsiteY6" fmla="*/ 283417 h 1695709"/>
                <a:gd name="connsiteX7" fmla="*/ 727303 w 769751"/>
                <a:gd name="connsiteY7" fmla="*/ 329313 h 1695709"/>
                <a:gd name="connsiteX8" fmla="*/ 748486 w 769751"/>
                <a:gd name="connsiteY8" fmla="*/ 470533 h 1695709"/>
                <a:gd name="connsiteX9" fmla="*/ 755547 w 769751"/>
                <a:gd name="connsiteY9" fmla="*/ 527021 h 1695709"/>
                <a:gd name="connsiteX10" fmla="*/ 769669 w 769751"/>
                <a:gd name="connsiteY10" fmla="*/ 675302 h 1695709"/>
                <a:gd name="connsiteX11" fmla="*/ 748486 w 769751"/>
                <a:gd name="connsiteY11" fmla="*/ 820053 h 1695709"/>
                <a:gd name="connsiteX12" fmla="*/ 755547 w 769751"/>
                <a:gd name="connsiteY12" fmla="*/ 890663 h 1695709"/>
                <a:gd name="connsiteX13" fmla="*/ 745939 w 769751"/>
                <a:gd name="connsiteY13" fmla="*/ 998794 h 1695709"/>
                <a:gd name="connsiteX14" fmla="*/ 719009 w 769751"/>
                <a:gd name="connsiteY14" fmla="*/ 1048304 h 1695709"/>
                <a:gd name="connsiteX15" fmla="*/ 715728 w 769751"/>
                <a:gd name="connsiteY15" fmla="*/ 986971 h 1695709"/>
                <a:gd name="connsiteX16" fmla="*/ 684937 w 769751"/>
                <a:gd name="connsiteY16" fmla="*/ 943621 h 1695709"/>
                <a:gd name="connsiteX17" fmla="*/ 685102 w 769751"/>
                <a:gd name="connsiteY17" fmla="*/ 959710 h 1695709"/>
                <a:gd name="connsiteX18" fmla="*/ 667532 w 769751"/>
                <a:gd name="connsiteY18" fmla="*/ 1001175 h 1695709"/>
                <a:gd name="connsiteX19" fmla="*/ 660554 w 769751"/>
                <a:gd name="connsiteY19" fmla="*/ 956510 h 1695709"/>
                <a:gd name="connsiteX20" fmla="*/ 678042 w 769751"/>
                <a:gd name="connsiteY20" fmla="*/ 889596 h 1695709"/>
                <a:gd name="connsiteX21" fmla="*/ 684937 w 769751"/>
                <a:gd name="connsiteY21" fmla="*/ 823583 h 1695709"/>
                <a:gd name="connsiteX22" fmla="*/ 677876 w 769751"/>
                <a:gd name="connsiteY22" fmla="*/ 700016 h 1695709"/>
                <a:gd name="connsiteX23" fmla="*/ 639040 w 769751"/>
                <a:gd name="connsiteY23" fmla="*/ 488186 h 1695709"/>
                <a:gd name="connsiteX24" fmla="*/ 656693 w 769751"/>
                <a:gd name="connsiteY24" fmla="*/ 689424 h 1695709"/>
                <a:gd name="connsiteX25" fmla="*/ 660223 w 769751"/>
                <a:gd name="connsiteY25" fmla="*/ 830644 h 1695709"/>
                <a:gd name="connsiteX26" fmla="*/ 642489 w 769751"/>
                <a:gd name="connsiteY26" fmla="*/ 895426 h 1695709"/>
                <a:gd name="connsiteX27" fmla="*/ 632145 w 769751"/>
                <a:gd name="connsiteY27" fmla="*/ 897724 h 1695709"/>
                <a:gd name="connsiteX28" fmla="*/ 621388 w 769751"/>
                <a:gd name="connsiteY28" fmla="*/ 1014231 h 1695709"/>
                <a:gd name="connsiteX29" fmla="*/ 594458 w 769751"/>
                <a:gd name="connsiteY29" fmla="*/ 1148059 h 1695709"/>
                <a:gd name="connsiteX30" fmla="*/ 536656 w 769751"/>
                <a:gd name="connsiteY30" fmla="*/ 1264896 h 1695709"/>
                <a:gd name="connsiteX31" fmla="*/ 499953 w 769751"/>
                <a:gd name="connsiteY31" fmla="*/ 1384032 h 1695709"/>
                <a:gd name="connsiteX32" fmla="*/ 437802 w 769751"/>
                <a:gd name="connsiteY32" fmla="*/ 1536745 h 1695709"/>
                <a:gd name="connsiteX33" fmla="*/ 403646 w 769751"/>
                <a:gd name="connsiteY33" fmla="*/ 1611952 h 1695709"/>
                <a:gd name="connsiteX34" fmla="*/ 394121 w 769751"/>
                <a:gd name="connsiteY34" fmla="*/ 1675584 h 1695709"/>
                <a:gd name="connsiteX35" fmla="*/ 349539 w 769751"/>
                <a:gd name="connsiteY35" fmla="*/ 1695617 h 1695709"/>
                <a:gd name="connsiteX36" fmla="*/ 282460 w 769751"/>
                <a:gd name="connsiteY36" fmla="*/ 1669589 h 1695709"/>
                <a:gd name="connsiteX37" fmla="*/ 293051 w 769751"/>
                <a:gd name="connsiteY37" fmla="*/ 1582641 h 1695709"/>
                <a:gd name="connsiteX38" fmla="*/ 324826 w 769751"/>
                <a:gd name="connsiteY38" fmla="*/ 1416708 h 1695709"/>
                <a:gd name="connsiteX39" fmla="*/ 363661 w 769751"/>
                <a:gd name="connsiteY39" fmla="*/ 1233122 h 1695709"/>
                <a:gd name="connsiteX40" fmla="*/ 363661 w 769751"/>
                <a:gd name="connsiteY40" fmla="*/ 993048 h 1695709"/>
                <a:gd name="connsiteX41" fmla="*/ 310704 w 769751"/>
                <a:gd name="connsiteY41" fmla="*/ 1219000 h 1695709"/>
                <a:gd name="connsiteX42" fmla="*/ 201258 w 769751"/>
                <a:gd name="connsiteY42" fmla="*/ 1473196 h 1695709"/>
                <a:gd name="connsiteX43" fmla="*/ 144770 w 769751"/>
                <a:gd name="connsiteY43" fmla="*/ 1607355 h 1695709"/>
                <a:gd name="connsiteX44" fmla="*/ 109465 w 769751"/>
                <a:gd name="connsiteY44" fmla="*/ 1660312 h 1695709"/>
                <a:gd name="connsiteX45" fmla="*/ 3550 w 769751"/>
                <a:gd name="connsiteY45" fmla="*/ 1628538 h 1695709"/>
                <a:gd name="connsiteX46" fmla="*/ 24733 w 769751"/>
                <a:gd name="connsiteY46" fmla="*/ 1512031 h 1695709"/>
                <a:gd name="connsiteX47" fmla="*/ 21203 w 769751"/>
                <a:gd name="connsiteY47" fmla="*/ 1459074 h 1695709"/>
                <a:gd name="connsiteX48" fmla="*/ 95343 w 769751"/>
                <a:gd name="connsiteY48" fmla="*/ 1254305 h 1695709"/>
                <a:gd name="connsiteX49" fmla="*/ 169484 w 769751"/>
                <a:gd name="connsiteY49" fmla="*/ 1003639 h 1695709"/>
                <a:gd name="connsiteX50" fmla="*/ 197728 w 769751"/>
                <a:gd name="connsiteY50" fmla="*/ 922438 h 1695709"/>
                <a:gd name="connsiteX51" fmla="*/ 190667 w 769751"/>
                <a:gd name="connsiteY51" fmla="*/ 869480 h 1695709"/>
                <a:gd name="connsiteX52" fmla="*/ 142324 w 769751"/>
                <a:gd name="connsiteY52" fmla="*/ 952493 h 1695709"/>
                <a:gd name="connsiteX53" fmla="*/ 127936 w 769751"/>
                <a:gd name="connsiteY53" fmla="*/ 953146 h 1695709"/>
                <a:gd name="connsiteX54" fmla="*/ 98709 w 769751"/>
                <a:gd name="connsiteY54" fmla="*/ 993048 h 1695709"/>
                <a:gd name="connsiteX55" fmla="*/ 95426 w 769751"/>
                <a:gd name="connsiteY55" fmla="*/ 917344 h 1695709"/>
                <a:gd name="connsiteX56" fmla="*/ 142637 w 769751"/>
                <a:gd name="connsiteY56" fmla="*/ 835158 h 1695709"/>
                <a:gd name="connsiteX57" fmla="*/ 176545 w 769751"/>
                <a:gd name="connsiteY57" fmla="*/ 763565 h 1695709"/>
                <a:gd name="connsiteX58" fmla="*/ 218911 w 769751"/>
                <a:gd name="connsiteY58" fmla="*/ 569387 h 1695709"/>
                <a:gd name="connsiteX59" fmla="*/ 257746 w 769751"/>
                <a:gd name="connsiteY59" fmla="*/ 403454 h 1695709"/>
                <a:gd name="connsiteX60" fmla="*/ 324826 w 769751"/>
                <a:gd name="connsiteY60" fmla="*/ 308130 h 1695709"/>
                <a:gd name="connsiteX61" fmla="*/ 420149 w 769751"/>
                <a:gd name="connsiteY61" fmla="*/ 262234 h 1695709"/>
                <a:gd name="connsiteX62" fmla="*/ 398966 w 769751"/>
                <a:gd name="connsiteY62" fmla="*/ 212807 h 1695709"/>
                <a:gd name="connsiteX63" fmla="*/ 395436 w 769751"/>
                <a:gd name="connsiteY63" fmla="*/ 110422 h 1695709"/>
                <a:gd name="connsiteX64" fmla="*/ 409558 w 769751"/>
                <a:gd name="connsiteY64" fmla="*/ 46873 h 1695709"/>
                <a:gd name="connsiteX65" fmla="*/ 480168 w 769751"/>
                <a:gd name="connsiteY65" fmla="*/ 977 h 1695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769751" h="1695709">
                  <a:moveTo>
                    <a:pt x="480168" y="977"/>
                  </a:moveTo>
                  <a:cubicBezTo>
                    <a:pt x="504265" y="-3142"/>
                    <a:pt x="536668" y="6123"/>
                    <a:pt x="554143" y="22160"/>
                  </a:cubicBezTo>
                  <a:cubicBezTo>
                    <a:pt x="571618" y="38197"/>
                    <a:pt x="579884" y="75663"/>
                    <a:pt x="585016" y="97201"/>
                  </a:cubicBezTo>
                  <a:cubicBezTo>
                    <a:pt x="590148" y="118739"/>
                    <a:pt x="587889" y="136858"/>
                    <a:pt x="584933" y="151391"/>
                  </a:cubicBezTo>
                  <a:cubicBezTo>
                    <a:pt x="581977" y="165924"/>
                    <a:pt x="570031" y="168865"/>
                    <a:pt x="567281" y="184397"/>
                  </a:cubicBezTo>
                  <a:cubicBezTo>
                    <a:pt x="564531" y="199929"/>
                    <a:pt x="550586" y="228078"/>
                    <a:pt x="568430" y="244581"/>
                  </a:cubicBezTo>
                  <a:cubicBezTo>
                    <a:pt x="586274" y="261084"/>
                    <a:pt x="647866" y="269295"/>
                    <a:pt x="674345" y="283417"/>
                  </a:cubicBezTo>
                  <a:cubicBezTo>
                    <a:pt x="700824" y="297539"/>
                    <a:pt x="714946" y="298127"/>
                    <a:pt x="727303" y="329313"/>
                  </a:cubicBezTo>
                  <a:cubicBezTo>
                    <a:pt x="739660" y="360499"/>
                    <a:pt x="743779" y="437582"/>
                    <a:pt x="748486" y="470533"/>
                  </a:cubicBezTo>
                  <a:cubicBezTo>
                    <a:pt x="753193" y="503484"/>
                    <a:pt x="752017" y="492893"/>
                    <a:pt x="755547" y="527021"/>
                  </a:cubicBezTo>
                  <a:cubicBezTo>
                    <a:pt x="759078" y="561149"/>
                    <a:pt x="770846" y="626463"/>
                    <a:pt x="769669" y="675302"/>
                  </a:cubicBezTo>
                  <a:cubicBezTo>
                    <a:pt x="768492" y="724141"/>
                    <a:pt x="750840" y="784160"/>
                    <a:pt x="748486" y="820053"/>
                  </a:cubicBezTo>
                  <a:cubicBezTo>
                    <a:pt x="746132" y="855946"/>
                    <a:pt x="755971" y="860873"/>
                    <a:pt x="755547" y="890663"/>
                  </a:cubicBezTo>
                  <a:cubicBezTo>
                    <a:pt x="755123" y="920453"/>
                    <a:pt x="752029" y="972521"/>
                    <a:pt x="745939" y="998794"/>
                  </a:cubicBezTo>
                  <a:cubicBezTo>
                    <a:pt x="739849" y="1025067"/>
                    <a:pt x="733569" y="1052655"/>
                    <a:pt x="719009" y="1048304"/>
                  </a:cubicBezTo>
                  <a:cubicBezTo>
                    <a:pt x="704449" y="1043953"/>
                    <a:pt x="713469" y="1014342"/>
                    <a:pt x="715728" y="986971"/>
                  </a:cubicBezTo>
                  <a:cubicBezTo>
                    <a:pt x="713224" y="957220"/>
                    <a:pt x="690041" y="948165"/>
                    <a:pt x="684937" y="943621"/>
                  </a:cubicBezTo>
                  <a:cubicBezTo>
                    <a:pt x="679833" y="939078"/>
                    <a:pt x="688003" y="950118"/>
                    <a:pt x="685102" y="959710"/>
                  </a:cubicBezTo>
                  <a:cubicBezTo>
                    <a:pt x="682201" y="969302"/>
                    <a:pt x="671623" y="1001708"/>
                    <a:pt x="667532" y="1001175"/>
                  </a:cubicBezTo>
                  <a:cubicBezTo>
                    <a:pt x="663441" y="1000642"/>
                    <a:pt x="658802" y="975106"/>
                    <a:pt x="660554" y="956510"/>
                  </a:cubicBezTo>
                  <a:cubicBezTo>
                    <a:pt x="662306" y="937914"/>
                    <a:pt x="673978" y="911750"/>
                    <a:pt x="678042" y="889596"/>
                  </a:cubicBezTo>
                  <a:cubicBezTo>
                    <a:pt x="682106" y="867442"/>
                    <a:pt x="684965" y="855180"/>
                    <a:pt x="684937" y="823583"/>
                  </a:cubicBezTo>
                  <a:cubicBezTo>
                    <a:pt x="684909" y="791986"/>
                    <a:pt x="685525" y="755915"/>
                    <a:pt x="677876" y="700016"/>
                  </a:cubicBezTo>
                  <a:cubicBezTo>
                    <a:pt x="670227" y="644117"/>
                    <a:pt x="642571" y="489951"/>
                    <a:pt x="639040" y="488186"/>
                  </a:cubicBezTo>
                  <a:cubicBezTo>
                    <a:pt x="635510" y="486421"/>
                    <a:pt x="653163" y="632348"/>
                    <a:pt x="656693" y="689424"/>
                  </a:cubicBezTo>
                  <a:cubicBezTo>
                    <a:pt x="660223" y="746500"/>
                    <a:pt x="662590" y="796310"/>
                    <a:pt x="660223" y="830644"/>
                  </a:cubicBezTo>
                  <a:cubicBezTo>
                    <a:pt x="657856" y="864978"/>
                    <a:pt x="649550" y="884246"/>
                    <a:pt x="642489" y="895426"/>
                  </a:cubicBezTo>
                  <a:cubicBezTo>
                    <a:pt x="623522" y="897081"/>
                    <a:pt x="643599" y="898164"/>
                    <a:pt x="632145" y="897724"/>
                  </a:cubicBezTo>
                  <a:cubicBezTo>
                    <a:pt x="627835" y="918715"/>
                    <a:pt x="627669" y="972509"/>
                    <a:pt x="621388" y="1014231"/>
                  </a:cubicBezTo>
                  <a:cubicBezTo>
                    <a:pt x="615107" y="1055953"/>
                    <a:pt x="608580" y="1106282"/>
                    <a:pt x="594458" y="1148059"/>
                  </a:cubicBezTo>
                  <a:cubicBezTo>
                    <a:pt x="580336" y="1189836"/>
                    <a:pt x="552407" y="1225567"/>
                    <a:pt x="536656" y="1264896"/>
                  </a:cubicBezTo>
                  <a:cubicBezTo>
                    <a:pt x="520905" y="1304225"/>
                    <a:pt x="516429" y="1338724"/>
                    <a:pt x="499953" y="1384032"/>
                  </a:cubicBezTo>
                  <a:cubicBezTo>
                    <a:pt x="483477" y="1429340"/>
                    <a:pt x="453853" y="1498758"/>
                    <a:pt x="437802" y="1536745"/>
                  </a:cubicBezTo>
                  <a:cubicBezTo>
                    <a:pt x="421751" y="1574732"/>
                    <a:pt x="410926" y="1588812"/>
                    <a:pt x="403646" y="1611952"/>
                  </a:cubicBezTo>
                  <a:cubicBezTo>
                    <a:pt x="396366" y="1635092"/>
                    <a:pt x="403139" y="1661640"/>
                    <a:pt x="394121" y="1675584"/>
                  </a:cubicBezTo>
                  <a:cubicBezTo>
                    <a:pt x="385103" y="1689528"/>
                    <a:pt x="368149" y="1696616"/>
                    <a:pt x="349539" y="1695617"/>
                  </a:cubicBezTo>
                  <a:cubicBezTo>
                    <a:pt x="330929" y="1694618"/>
                    <a:pt x="291875" y="1688418"/>
                    <a:pt x="282460" y="1669589"/>
                  </a:cubicBezTo>
                  <a:cubicBezTo>
                    <a:pt x="273045" y="1650760"/>
                    <a:pt x="285990" y="1624788"/>
                    <a:pt x="293051" y="1582641"/>
                  </a:cubicBezTo>
                  <a:cubicBezTo>
                    <a:pt x="300112" y="1540494"/>
                    <a:pt x="313058" y="1474961"/>
                    <a:pt x="324826" y="1416708"/>
                  </a:cubicBezTo>
                  <a:cubicBezTo>
                    <a:pt x="336594" y="1358455"/>
                    <a:pt x="357189" y="1303732"/>
                    <a:pt x="363661" y="1233122"/>
                  </a:cubicBezTo>
                  <a:cubicBezTo>
                    <a:pt x="370133" y="1162512"/>
                    <a:pt x="372487" y="995402"/>
                    <a:pt x="363661" y="993048"/>
                  </a:cubicBezTo>
                  <a:cubicBezTo>
                    <a:pt x="354835" y="990694"/>
                    <a:pt x="337771" y="1138975"/>
                    <a:pt x="310704" y="1219000"/>
                  </a:cubicBezTo>
                  <a:cubicBezTo>
                    <a:pt x="283637" y="1299025"/>
                    <a:pt x="228914" y="1408470"/>
                    <a:pt x="201258" y="1473196"/>
                  </a:cubicBezTo>
                  <a:cubicBezTo>
                    <a:pt x="173602" y="1537922"/>
                    <a:pt x="160069" y="1576169"/>
                    <a:pt x="144770" y="1607355"/>
                  </a:cubicBezTo>
                  <a:cubicBezTo>
                    <a:pt x="129471" y="1638541"/>
                    <a:pt x="133002" y="1656781"/>
                    <a:pt x="109465" y="1660312"/>
                  </a:cubicBezTo>
                  <a:cubicBezTo>
                    <a:pt x="85928" y="1663843"/>
                    <a:pt x="17672" y="1653251"/>
                    <a:pt x="3550" y="1628538"/>
                  </a:cubicBezTo>
                  <a:cubicBezTo>
                    <a:pt x="-10572" y="1603825"/>
                    <a:pt x="21791" y="1540275"/>
                    <a:pt x="24733" y="1512031"/>
                  </a:cubicBezTo>
                  <a:cubicBezTo>
                    <a:pt x="27675" y="1483787"/>
                    <a:pt x="9435" y="1502028"/>
                    <a:pt x="21203" y="1459074"/>
                  </a:cubicBezTo>
                  <a:cubicBezTo>
                    <a:pt x="32971" y="1416120"/>
                    <a:pt x="70629" y="1330211"/>
                    <a:pt x="95343" y="1254305"/>
                  </a:cubicBezTo>
                  <a:cubicBezTo>
                    <a:pt x="120057" y="1178399"/>
                    <a:pt x="152420" y="1058950"/>
                    <a:pt x="169484" y="1003639"/>
                  </a:cubicBezTo>
                  <a:cubicBezTo>
                    <a:pt x="186548" y="948328"/>
                    <a:pt x="194197" y="944798"/>
                    <a:pt x="197728" y="922438"/>
                  </a:cubicBezTo>
                  <a:cubicBezTo>
                    <a:pt x="201259" y="900078"/>
                    <a:pt x="197520" y="870821"/>
                    <a:pt x="190667" y="869480"/>
                  </a:cubicBezTo>
                  <a:cubicBezTo>
                    <a:pt x="183814" y="868139"/>
                    <a:pt x="152779" y="938549"/>
                    <a:pt x="142324" y="952493"/>
                  </a:cubicBezTo>
                  <a:cubicBezTo>
                    <a:pt x="131869" y="966437"/>
                    <a:pt x="135205" y="946387"/>
                    <a:pt x="127936" y="953146"/>
                  </a:cubicBezTo>
                  <a:cubicBezTo>
                    <a:pt x="120667" y="959905"/>
                    <a:pt x="104127" y="999015"/>
                    <a:pt x="98709" y="993048"/>
                  </a:cubicBezTo>
                  <a:cubicBezTo>
                    <a:pt x="93291" y="987081"/>
                    <a:pt x="88105" y="943659"/>
                    <a:pt x="95426" y="917344"/>
                  </a:cubicBezTo>
                  <a:cubicBezTo>
                    <a:pt x="102747" y="891029"/>
                    <a:pt x="129117" y="860788"/>
                    <a:pt x="142637" y="835158"/>
                  </a:cubicBezTo>
                  <a:cubicBezTo>
                    <a:pt x="156157" y="809528"/>
                    <a:pt x="163833" y="807860"/>
                    <a:pt x="176545" y="763565"/>
                  </a:cubicBezTo>
                  <a:cubicBezTo>
                    <a:pt x="189257" y="719270"/>
                    <a:pt x="205378" y="629405"/>
                    <a:pt x="218911" y="569387"/>
                  </a:cubicBezTo>
                  <a:cubicBezTo>
                    <a:pt x="232444" y="509369"/>
                    <a:pt x="240094" y="446997"/>
                    <a:pt x="257746" y="403454"/>
                  </a:cubicBezTo>
                  <a:cubicBezTo>
                    <a:pt x="275398" y="359911"/>
                    <a:pt x="297759" y="331667"/>
                    <a:pt x="324826" y="308130"/>
                  </a:cubicBezTo>
                  <a:cubicBezTo>
                    <a:pt x="351893" y="284593"/>
                    <a:pt x="407792" y="278121"/>
                    <a:pt x="420149" y="262234"/>
                  </a:cubicBezTo>
                  <a:cubicBezTo>
                    <a:pt x="432506" y="246347"/>
                    <a:pt x="403085" y="238109"/>
                    <a:pt x="398966" y="212807"/>
                  </a:cubicBezTo>
                  <a:cubicBezTo>
                    <a:pt x="394847" y="187505"/>
                    <a:pt x="397790" y="136312"/>
                    <a:pt x="395436" y="110422"/>
                  </a:cubicBezTo>
                  <a:cubicBezTo>
                    <a:pt x="393082" y="84532"/>
                    <a:pt x="400732" y="63937"/>
                    <a:pt x="409558" y="46873"/>
                  </a:cubicBezTo>
                  <a:cubicBezTo>
                    <a:pt x="418384" y="29809"/>
                    <a:pt x="456071" y="5096"/>
                    <a:pt x="480168" y="977"/>
                  </a:cubicBezTo>
                  <a:close/>
                </a:path>
              </a:pathLst>
            </a:custGeom>
            <a:gradFill>
              <a:gsLst>
                <a:gs pos="0">
                  <a:srgbClr val="975A0E"/>
                </a:gs>
                <a:gs pos="100000">
                  <a:srgbClr val="E68A24"/>
                </a:gs>
              </a:gsLst>
            </a:gradFill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Freeform 129">
              <a:extLst>
                <a:ext uri="{FF2B5EF4-FFF2-40B4-BE49-F238E27FC236}">
                  <a16:creationId xmlns:a16="http://schemas.microsoft.com/office/drawing/2014/main" id="{414B6B6F-5DFB-40B7-887F-DF391AFEB6C1}"/>
                </a:ext>
              </a:extLst>
            </p:cNvPr>
            <p:cNvSpPr/>
            <p:nvPr/>
          </p:nvSpPr>
          <p:spPr>
            <a:xfrm rot="20953281">
              <a:off x="6697966" y="3506818"/>
              <a:ext cx="38092" cy="198792"/>
            </a:xfrm>
            <a:custGeom>
              <a:avLst/>
              <a:gdLst>
                <a:gd name="connsiteX0" fmla="*/ 85862 w 85862"/>
                <a:gd name="connsiteY0" fmla="*/ 0 h 440531"/>
                <a:gd name="connsiteX1" fmla="*/ 57287 w 85862"/>
                <a:gd name="connsiteY1" fmla="*/ 88106 h 440531"/>
                <a:gd name="connsiteX2" fmla="*/ 38237 w 85862"/>
                <a:gd name="connsiteY2" fmla="*/ 221456 h 440531"/>
                <a:gd name="connsiteX3" fmla="*/ 9662 w 85862"/>
                <a:gd name="connsiteY3" fmla="*/ 309562 h 440531"/>
                <a:gd name="connsiteX4" fmla="*/ 137 w 85862"/>
                <a:gd name="connsiteY4" fmla="*/ 381000 h 440531"/>
                <a:gd name="connsiteX5" fmla="*/ 4899 w 85862"/>
                <a:gd name="connsiteY5" fmla="*/ 440531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62" h="440531">
                  <a:moveTo>
                    <a:pt x="85862" y="0"/>
                  </a:moveTo>
                  <a:cubicBezTo>
                    <a:pt x="75543" y="25598"/>
                    <a:pt x="65224" y="51197"/>
                    <a:pt x="57287" y="88106"/>
                  </a:cubicBezTo>
                  <a:cubicBezTo>
                    <a:pt x="49350" y="125015"/>
                    <a:pt x="46174" y="184547"/>
                    <a:pt x="38237" y="221456"/>
                  </a:cubicBezTo>
                  <a:cubicBezTo>
                    <a:pt x="30300" y="258365"/>
                    <a:pt x="16012" y="282971"/>
                    <a:pt x="9662" y="309562"/>
                  </a:cubicBezTo>
                  <a:cubicBezTo>
                    <a:pt x="3312" y="336153"/>
                    <a:pt x="931" y="359172"/>
                    <a:pt x="137" y="381000"/>
                  </a:cubicBezTo>
                  <a:cubicBezTo>
                    <a:pt x="-657" y="402828"/>
                    <a:pt x="2121" y="421679"/>
                    <a:pt x="4899" y="440531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Freeform 130">
              <a:extLst>
                <a:ext uri="{FF2B5EF4-FFF2-40B4-BE49-F238E27FC236}">
                  <a16:creationId xmlns:a16="http://schemas.microsoft.com/office/drawing/2014/main" id="{323DEBD4-C861-49F6-8F00-634E5375A999}"/>
                </a:ext>
              </a:extLst>
            </p:cNvPr>
            <p:cNvSpPr/>
            <p:nvPr/>
          </p:nvSpPr>
          <p:spPr>
            <a:xfrm rot="20953281">
              <a:off x="6829615" y="3414177"/>
              <a:ext cx="53877" cy="149364"/>
            </a:xfrm>
            <a:custGeom>
              <a:avLst/>
              <a:gdLst>
                <a:gd name="connsiteX0" fmla="*/ 127609 w 127609"/>
                <a:gd name="connsiteY0" fmla="*/ 0 h 331630"/>
                <a:gd name="connsiteX1" fmla="*/ 82366 w 127609"/>
                <a:gd name="connsiteY1" fmla="*/ 42862 h 331630"/>
                <a:gd name="connsiteX2" fmla="*/ 44266 w 127609"/>
                <a:gd name="connsiteY2" fmla="*/ 157162 h 331630"/>
                <a:gd name="connsiteX3" fmla="*/ 15691 w 127609"/>
                <a:gd name="connsiteY3" fmla="*/ 271462 h 331630"/>
                <a:gd name="connsiteX4" fmla="*/ 6166 w 127609"/>
                <a:gd name="connsiteY4" fmla="*/ 330994 h 331630"/>
                <a:gd name="connsiteX5" fmla="*/ 110941 w 127609"/>
                <a:gd name="connsiteY5" fmla="*/ 297656 h 331630"/>
                <a:gd name="connsiteX0" fmla="*/ 127609 w 127609"/>
                <a:gd name="connsiteY0" fmla="*/ 0 h 331630"/>
                <a:gd name="connsiteX1" fmla="*/ 82366 w 127609"/>
                <a:gd name="connsiteY1" fmla="*/ 42862 h 331630"/>
                <a:gd name="connsiteX2" fmla="*/ 44266 w 127609"/>
                <a:gd name="connsiteY2" fmla="*/ 157162 h 331630"/>
                <a:gd name="connsiteX3" fmla="*/ 15691 w 127609"/>
                <a:gd name="connsiteY3" fmla="*/ 271462 h 331630"/>
                <a:gd name="connsiteX4" fmla="*/ 6166 w 127609"/>
                <a:gd name="connsiteY4" fmla="*/ 330994 h 331630"/>
                <a:gd name="connsiteX5" fmla="*/ 110941 w 127609"/>
                <a:gd name="connsiteY5" fmla="*/ 297656 h 331630"/>
                <a:gd name="connsiteX0" fmla="*/ 127609 w 127609"/>
                <a:gd name="connsiteY0" fmla="*/ 0 h 330994"/>
                <a:gd name="connsiteX1" fmla="*/ 82366 w 127609"/>
                <a:gd name="connsiteY1" fmla="*/ 42862 h 330994"/>
                <a:gd name="connsiteX2" fmla="*/ 44266 w 127609"/>
                <a:gd name="connsiteY2" fmla="*/ 157162 h 330994"/>
                <a:gd name="connsiteX3" fmla="*/ 15691 w 127609"/>
                <a:gd name="connsiteY3" fmla="*/ 271462 h 330994"/>
                <a:gd name="connsiteX4" fmla="*/ 6166 w 127609"/>
                <a:gd name="connsiteY4" fmla="*/ 330994 h 330994"/>
                <a:gd name="connsiteX5" fmla="*/ 110941 w 127609"/>
                <a:gd name="connsiteY5" fmla="*/ 297656 h 330994"/>
                <a:gd name="connsiteX0" fmla="*/ 121443 w 121443"/>
                <a:gd name="connsiteY0" fmla="*/ 0 h 330994"/>
                <a:gd name="connsiteX1" fmla="*/ 76200 w 121443"/>
                <a:gd name="connsiteY1" fmla="*/ 42862 h 330994"/>
                <a:gd name="connsiteX2" fmla="*/ 38100 w 121443"/>
                <a:gd name="connsiteY2" fmla="*/ 157162 h 330994"/>
                <a:gd name="connsiteX3" fmla="*/ 9525 w 121443"/>
                <a:gd name="connsiteY3" fmla="*/ 271462 h 330994"/>
                <a:gd name="connsiteX4" fmla="*/ 0 w 121443"/>
                <a:gd name="connsiteY4" fmla="*/ 330994 h 330994"/>
                <a:gd name="connsiteX5" fmla="*/ 104775 w 121443"/>
                <a:gd name="connsiteY5" fmla="*/ 297656 h 33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443" h="330994">
                  <a:moveTo>
                    <a:pt x="121443" y="0"/>
                  </a:moveTo>
                  <a:cubicBezTo>
                    <a:pt x="105767" y="8334"/>
                    <a:pt x="90091" y="16668"/>
                    <a:pt x="76200" y="42862"/>
                  </a:cubicBezTo>
                  <a:cubicBezTo>
                    <a:pt x="62309" y="69056"/>
                    <a:pt x="49212" y="119062"/>
                    <a:pt x="38100" y="157162"/>
                  </a:cubicBezTo>
                  <a:cubicBezTo>
                    <a:pt x="26988" y="195262"/>
                    <a:pt x="15875" y="242490"/>
                    <a:pt x="9525" y="271462"/>
                  </a:cubicBezTo>
                  <a:cubicBezTo>
                    <a:pt x="3175" y="300434"/>
                    <a:pt x="3175" y="302816"/>
                    <a:pt x="0" y="330994"/>
                  </a:cubicBezTo>
                  <a:cubicBezTo>
                    <a:pt x="32543" y="325835"/>
                    <a:pt x="60325" y="316508"/>
                    <a:pt x="104775" y="297656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 131">
              <a:extLst>
                <a:ext uri="{FF2B5EF4-FFF2-40B4-BE49-F238E27FC236}">
                  <a16:creationId xmlns:a16="http://schemas.microsoft.com/office/drawing/2014/main" id="{6ECC1F18-DF1E-4A01-AC9E-1680C49F1E03}"/>
                </a:ext>
              </a:extLst>
            </p:cNvPr>
            <p:cNvSpPr/>
            <p:nvPr/>
          </p:nvSpPr>
          <p:spPr>
            <a:xfrm rot="20953281">
              <a:off x="6767378" y="3411275"/>
              <a:ext cx="106697" cy="162896"/>
            </a:xfrm>
            <a:custGeom>
              <a:avLst/>
              <a:gdLst>
                <a:gd name="connsiteX0" fmla="*/ 240506 w 240506"/>
                <a:gd name="connsiteY0" fmla="*/ 0 h 363463"/>
                <a:gd name="connsiteX1" fmla="*/ 192881 w 240506"/>
                <a:gd name="connsiteY1" fmla="*/ 35718 h 363463"/>
                <a:gd name="connsiteX2" fmla="*/ 152400 w 240506"/>
                <a:gd name="connsiteY2" fmla="*/ 130968 h 363463"/>
                <a:gd name="connsiteX3" fmla="*/ 123825 w 240506"/>
                <a:gd name="connsiteY3" fmla="*/ 219075 h 363463"/>
                <a:gd name="connsiteX4" fmla="*/ 109537 w 240506"/>
                <a:gd name="connsiteY4" fmla="*/ 319087 h 363463"/>
                <a:gd name="connsiteX5" fmla="*/ 104775 w 240506"/>
                <a:gd name="connsiteY5" fmla="*/ 359568 h 363463"/>
                <a:gd name="connsiteX6" fmla="*/ 0 w 240506"/>
                <a:gd name="connsiteY6" fmla="*/ 359568 h 363463"/>
                <a:gd name="connsiteX0" fmla="*/ 240506 w 240506"/>
                <a:gd name="connsiteY0" fmla="*/ 0 h 363463"/>
                <a:gd name="connsiteX1" fmla="*/ 192881 w 240506"/>
                <a:gd name="connsiteY1" fmla="*/ 35718 h 363463"/>
                <a:gd name="connsiteX2" fmla="*/ 152400 w 240506"/>
                <a:gd name="connsiteY2" fmla="*/ 130968 h 363463"/>
                <a:gd name="connsiteX3" fmla="*/ 128587 w 240506"/>
                <a:gd name="connsiteY3" fmla="*/ 214312 h 363463"/>
                <a:gd name="connsiteX4" fmla="*/ 109537 w 240506"/>
                <a:gd name="connsiteY4" fmla="*/ 319087 h 363463"/>
                <a:gd name="connsiteX5" fmla="*/ 104775 w 240506"/>
                <a:gd name="connsiteY5" fmla="*/ 359568 h 363463"/>
                <a:gd name="connsiteX6" fmla="*/ 0 w 240506"/>
                <a:gd name="connsiteY6" fmla="*/ 359568 h 363463"/>
                <a:gd name="connsiteX0" fmla="*/ 240506 w 240506"/>
                <a:gd name="connsiteY0" fmla="*/ 0 h 363463"/>
                <a:gd name="connsiteX1" fmla="*/ 192881 w 240506"/>
                <a:gd name="connsiteY1" fmla="*/ 35718 h 363463"/>
                <a:gd name="connsiteX2" fmla="*/ 152400 w 240506"/>
                <a:gd name="connsiteY2" fmla="*/ 130968 h 363463"/>
                <a:gd name="connsiteX3" fmla="*/ 128587 w 240506"/>
                <a:gd name="connsiteY3" fmla="*/ 214312 h 363463"/>
                <a:gd name="connsiteX4" fmla="*/ 109537 w 240506"/>
                <a:gd name="connsiteY4" fmla="*/ 319087 h 363463"/>
                <a:gd name="connsiteX5" fmla="*/ 95250 w 240506"/>
                <a:gd name="connsiteY5" fmla="*/ 359568 h 363463"/>
                <a:gd name="connsiteX6" fmla="*/ 0 w 240506"/>
                <a:gd name="connsiteY6" fmla="*/ 359568 h 363463"/>
                <a:gd name="connsiteX0" fmla="*/ 240506 w 240506"/>
                <a:gd name="connsiteY0" fmla="*/ 0 h 363463"/>
                <a:gd name="connsiteX1" fmla="*/ 192881 w 240506"/>
                <a:gd name="connsiteY1" fmla="*/ 35718 h 363463"/>
                <a:gd name="connsiteX2" fmla="*/ 152400 w 240506"/>
                <a:gd name="connsiteY2" fmla="*/ 130968 h 363463"/>
                <a:gd name="connsiteX3" fmla="*/ 128587 w 240506"/>
                <a:gd name="connsiteY3" fmla="*/ 214312 h 363463"/>
                <a:gd name="connsiteX4" fmla="*/ 109537 w 240506"/>
                <a:gd name="connsiteY4" fmla="*/ 319087 h 363463"/>
                <a:gd name="connsiteX5" fmla="*/ 95250 w 240506"/>
                <a:gd name="connsiteY5" fmla="*/ 359568 h 363463"/>
                <a:gd name="connsiteX6" fmla="*/ 0 w 240506"/>
                <a:gd name="connsiteY6" fmla="*/ 359568 h 363463"/>
                <a:gd name="connsiteX0" fmla="*/ 240506 w 240506"/>
                <a:gd name="connsiteY0" fmla="*/ 0 h 363463"/>
                <a:gd name="connsiteX1" fmla="*/ 192881 w 240506"/>
                <a:gd name="connsiteY1" fmla="*/ 35718 h 363463"/>
                <a:gd name="connsiteX2" fmla="*/ 152400 w 240506"/>
                <a:gd name="connsiteY2" fmla="*/ 130968 h 363463"/>
                <a:gd name="connsiteX3" fmla="*/ 128587 w 240506"/>
                <a:gd name="connsiteY3" fmla="*/ 214312 h 363463"/>
                <a:gd name="connsiteX4" fmla="*/ 107156 w 240506"/>
                <a:gd name="connsiteY4" fmla="*/ 309562 h 363463"/>
                <a:gd name="connsiteX5" fmla="*/ 95250 w 240506"/>
                <a:gd name="connsiteY5" fmla="*/ 359568 h 363463"/>
                <a:gd name="connsiteX6" fmla="*/ 0 w 240506"/>
                <a:gd name="connsiteY6" fmla="*/ 359568 h 363463"/>
                <a:gd name="connsiteX0" fmla="*/ 240506 w 240506"/>
                <a:gd name="connsiteY0" fmla="*/ 0 h 363463"/>
                <a:gd name="connsiteX1" fmla="*/ 192881 w 240506"/>
                <a:gd name="connsiteY1" fmla="*/ 35718 h 363463"/>
                <a:gd name="connsiteX2" fmla="*/ 152400 w 240506"/>
                <a:gd name="connsiteY2" fmla="*/ 130968 h 363463"/>
                <a:gd name="connsiteX3" fmla="*/ 128587 w 240506"/>
                <a:gd name="connsiteY3" fmla="*/ 214312 h 363463"/>
                <a:gd name="connsiteX4" fmla="*/ 107156 w 240506"/>
                <a:gd name="connsiteY4" fmla="*/ 309562 h 363463"/>
                <a:gd name="connsiteX5" fmla="*/ 95250 w 240506"/>
                <a:gd name="connsiteY5" fmla="*/ 359568 h 363463"/>
                <a:gd name="connsiteX6" fmla="*/ 0 w 240506"/>
                <a:gd name="connsiteY6" fmla="*/ 359568 h 363463"/>
                <a:gd name="connsiteX0" fmla="*/ 240506 w 240506"/>
                <a:gd name="connsiteY0" fmla="*/ 0 h 360982"/>
                <a:gd name="connsiteX1" fmla="*/ 192881 w 240506"/>
                <a:gd name="connsiteY1" fmla="*/ 35718 h 360982"/>
                <a:gd name="connsiteX2" fmla="*/ 152400 w 240506"/>
                <a:gd name="connsiteY2" fmla="*/ 130968 h 360982"/>
                <a:gd name="connsiteX3" fmla="*/ 128587 w 240506"/>
                <a:gd name="connsiteY3" fmla="*/ 214312 h 360982"/>
                <a:gd name="connsiteX4" fmla="*/ 107156 w 240506"/>
                <a:gd name="connsiteY4" fmla="*/ 309562 h 360982"/>
                <a:gd name="connsiteX5" fmla="*/ 95250 w 240506"/>
                <a:gd name="connsiteY5" fmla="*/ 359568 h 360982"/>
                <a:gd name="connsiteX6" fmla="*/ 0 w 240506"/>
                <a:gd name="connsiteY6" fmla="*/ 359568 h 360982"/>
                <a:gd name="connsiteX0" fmla="*/ 240506 w 240506"/>
                <a:gd name="connsiteY0" fmla="*/ 0 h 360982"/>
                <a:gd name="connsiteX1" fmla="*/ 192881 w 240506"/>
                <a:gd name="connsiteY1" fmla="*/ 35718 h 360982"/>
                <a:gd name="connsiteX2" fmla="*/ 152400 w 240506"/>
                <a:gd name="connsiteY2" fmla="*/ 130968 h 360982"/>
                <a:gd name="connsiteX3" fmla="*/ 128587 w 240506"/>
                <a:gd name="connsiteY3" fmla="*/ 214312 h 360982"/>
                <a:gd name="connsiteX4" fmla="*/ 100013 w 240506"/>
                <a:gd name="connsiteY4" fmla="*/ 300037 h 360982"/>
                <a:gd name="connsiteX5" fmla="*/ 95250 w 240506"/>
                <a:gd name="connsiteY5" fmla="*/ 359568 h 360982"/>
                <a:gd name="connsiteX6" fmla="*/ 0 w 240506"/>
                <a:gd name="connsiteY6" fmla="*/ 359568 h 360982"/>
                <a:gd name="connsiteX0" fmla="*/ 240506 w 240506"/>
                <a:gd name="connsiteY0" fmla="*/ 0 h 360982"/>
                <a:gd name="connsiteX1" fmla="*/ 192881 w 240506"/>
                <a:gd name="connsiteY1" fmla="*/ 35718 h 360982"/>
                <a:gd name="connsiteX2" fmla="*/ 152400 w 240506"/>
                <a:gd name="connsiteY2" fmla="*/ 130968 h 360982"/>
                <a:gd name="connsiteX3" fmla="*/ 128587 w 240506"/>
                <a:gd name="connsiteY3" fmla="*/ 214312 h 360982"/>
                <a:gd name="connsiteX4" fmla="*/ 109538 w 240506"/>
                <a:gd name="connsiteY4" fmla="*/ 297656 h 360982"/>
                <a:gd name="connsiteX5" fmla="*/ 95250 w 240506"/>
                <a:gd name="connsiteY5" fmla="*/ 359568 h 360982"/>
                <a:gd name="connsiteX6" fmla="*/ 0 w 240506"/>
                <a:gd name="connsiteY6" fmla="*/ 359568 h 36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0506" h="360982">
                  <a:moveTo>
                    <a:pt x="240506" y="0"/>
                  </a:moveTo>
                  <a:cubicBezTo>
                    <a:pt x="224035" y="6945"/>
                    <a:pt x="207565" y="13890"/>
                    <a:pt x="192881" y="35718"/>
                  </a:cubicBezTo>
                  <a:cubicBezTo>
                    <a:pt x="178197" y="57546"/>
                    <a:pt x="163116" y="101203"/>
                    <a:pt x="152400" y="130968"/>
                  </a:cubicBezTo>
                  <a:cubicBezTo>
                    <a:pt x="141684" y="160733"/>
                    <a:pt x="135731" y="186531"/>
                    <a:pt x="128587" y="214312"/>
                  </a:cubicBezTo>
                  <a:cubicBezTo>
                    <a:pt x="121443" y="242093"/>
                    <a:pt x="115094" y="273447"/>
                    <a:pt x="109538" y="297656"/>
                  </a:cubicBezTo>
                  <a:cubicBezTo>
                    <a:pt x="103982" y="321865"/>
                    <a:pt x="96837" y="338534"/>
                    <a:pt x="95250" y="359568"/>
                  </a:cubicBezTo>
                  <a:cubicBezTo>
                    <a:pt x="72232" y="359172"/>
                    <a:pt x="43259" y="362941"/>
                    <a:pt x="0" y="359568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Freeform 132">
              <a:extLst>
                <a:ext uri="{FF2B5EF4-FFF2-40B4-BE49-F238E27FC236}">
                  <a16:creationId xmlns:a16="http://schemas.microsoft.com/office/drawing/2014/main" id="{5B8BC83B-BB69-4F87-9DC3-D3B84DBAABB6}"/>
                </a:ext>
              </a:extLst>
            </p:cNvPr>
            <p:cNvSpPr/>
            <p:nvPr/>
          </p:nvSpPr>
          <p:spPr>
            <a:xfrm rot="20953281">
              <a:off x="6778808" y="3576356"/>
              <a:ext cx="117262" cy="19609"/>
            </a:xfrm>
            <a:custGeom>
              <a:avLst/>
              <a:gdLst>
                <a:gd name="connsiteX0" fmla="*/ 0 w 264319"/>
                <a:gd name="connsiteY0" fmla="*/ 40481 h 43455"/>
                <a:gd name="connsiteX1" fmla="*/ 88107 w 264319"/>
                <a:gd name="connsiteY1" fmla="*/ 42863 h 43455"/>
                <a:gd name="connsiteX2" fmla="*/ 192882 w 264319"/>
                <a:gd name="connsiteY2" fmla="*/ 28575 h 43455"/>
                <a:gd name="connsiteX3" fmla="*/ 264319 w 264319"/>
                <a:gd name="connsiteY3" fmla="*/ 0 h 4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319" h="43455">
                  <a:moveTo>
                    <a:pt x="0" y="40481"/>
                  </a:moveTo>
                  <a:cubicBezTo>
                    <a:pt x="29369" y="41275"/>
                    <a:pt x="55960" y="44847"/>
                    <a:pt x="88107" y="42863"/>
                  </a:cubicBezTo>
                  <a:cubicBezTo>
                    <a:pt x="120254" y="40879"/>
                    <a:pt x="163513" y="35719"/>
                    <a:pt x="192882" y="28575"/>
                  </a:cubicBezTo>
                  <a:cubicBezTo>
                    <a:pt x="222251" y="21431"/>
                    <a:pt x="243285" y="10715"/>
                    <a:pt x="264319" y="0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Freeform 133">
              <a:extLst>
                <a:ext uri="{FF2B5EF4-FFF2-40B4-BE49-F238E27FC236}">
                  <a16:creationId xmlns:a16="http://schemas.microsoft.com/office/drawing/2014/main" id="{1D6D1B71-FE41-4836-B7E4-739E99C80715}"/>
                </a:ext>
              </a:extLst>
            </p:cNvPr>
            <p:cNvSpPr/>
            <p:nvPr/>
          </p:nvSpPr>
          <p:spPr>
            <a:xfrm rot="20953281">
              <a:off x="6789097" y="3614167"/>
              <a:ext cx="113037" cy="18587"/>
            </a:xfrm>
            <a:custGeom>
              <a:avLst/>
              <a:gdLst>
                <a:gd name="connsiteX0" fmla="*/ 254794 w 254794"/>
                <a:gd name="connsiteY0" fmla="*/ 0 h 41191"/>
                <a:gd name="connsiteX1" fmla="*/ 140494 w 254794"/>
                <a:gd name="connsiteY1" fmla="*/ 35718 h 41191"/>
                <a:gd name="connsiteX2" fmla="*/ 0 w 254794"/>
                <a:gd name="connsiteY2" fmla="*/ 40481 h 4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794" h="41191">
                  <a:moveTo>
                    <a:pt x="254794" y="0"/>
                  </a:moveTo>
                  <a:cubicBezTo>
                    <a:pt x="218877" y="14485"/>
                    <a:pt x="182960" y="28971"/>
                    <a:pt x="140494" y="35718"/>
                  </a:cubicBezTo>
                  <a:cubicBezTo>
                    <a:pt x="98028" y="42465"/>
                    <a:pt x="49014" y="41473"/>
                    <a:pt x="0" y="40481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Freeform 134">
              <a:extLst>
                <a:ext uri="{FF2B5EF4-FFF2-40B4-BE49-F238E27FC236}">
                  <a16:creationId xmlns:a16="http://schemas.microsoft.com/office/drawing/2014/main" id="{C2091D70-5ADB-43F8-AF10-9E6DBCF903F6}"/>
                </a:ext>
              </a:extLst>
            </p:cNvPr>
            <p:cNvSpPr/>
            <p:nvPr/>
          </p:nvSpPr>
          <p:spPr>
            <a:xfrm rot="20953281">
              <a:off x="6796280" y="3634484"/>
              <a:ext cx="115149" cy="19342"/>
            </a:xfrm>
            <a:custGeom>
              <a:avLst/>
              <a:gdLst>
                <a:gd name="connsiteX0" fmla="*/ 259556 w 259556"/>
                <a:gd name="connsiteY0" fmla="*/ 0 h 42863"/>
                <a:gd name="connsiteX1" fmla="*/ 133350 w 259556"/>
                <a:gd name="connsiteY1" fmla="*/ 35719 h 42863"/>
                <a:gd name="connsiteX2" fmla="*/ 0 w 259556"/>
                <a:gd name="connsiteY2" fmla="*/ 42863 h 4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556" h="42863">
                  <a:moveTo>
                    <a:pt x="259556" y="0"/>
                  </a:moveTo>
                  <a:cubicBezTo>
                    <a:pt x="218082" y="14287"/>
                    <a:pt x="176609" y="28575"/>
                    <a:pt x="133350" y="35719"/>
                  </a:cubicBezTo>
                  <a:cubicBezTo>
                    <a:pt x="90091" y="42863"/>
                    <a:pt x="45045" y="42863"/>
                    <a:pt x="0" y="42863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Freeform 135">
              <a:extLst>
                <a:ext uri="{FF2B5EF4-FFF2-40B4-BE49-F238E27FC236}">
                  <a16:creationId xmlns:a16="http://schemas.microsoft.com/office/drawing/2014/main" id="{AC91AD7F-B84F-4728-8865-35E0A7CB0311}"/>
                </a:ext>
              </a:extLst>
            </p:cNvPr>
            <p:cNvSpPr/>
            <p:nvPr/>
          </p:nvSpPr>
          <p:spPr>
            <a:xfrm rot="20953281">
              <a:off x="6721174" y="3434497"/>
              <a:ext cx="46219" cy="153661"/>
            </a:xfrm>
            <a:custGeom>
              <a:avLst/>
              <a:gdLst>
                <a:gd name="connsiteX0" fmla="*/ 104183 w 104183"/>
                <a:gd name="connsiteY0" fmla="*/ 0 h 348109"/>
                <a:gd name="connsiteX1" fmla="*/ 39890 w 104183"/>
                <a:gd name="connsiteY1" fmla="*/ 88106 h 348109"/>
                <a:gd name="connsiteX2" fmla="*/ 8933 w 104183"/>
                <a:gd name="connsiteY2" fmla="*/ 207168 h 348109"/>
                <a:gd name="connsiteX3" fmla="*/ 1790 w 104183"/>
                <a:gd name="connsiteY3" fmla="*/ 333375 h 348109"/>
                <a:gd name="connsiteX4" fmla="*/ 37508 w 104183"/>
                <a:gd name="connsiteY4" fmla="*/ 340518 h 348109"/>
                <a:gd name="connsiteX0" fmla="*/ 104183 w 104183"/>
                <a:gd name="connsiteY0" fmla="*/ 0 h 348109"/>
                <a:gd name="connsiteX1" fmla="*/ 39890 w 104183"/>
                <a:gd name="connsiteY1" fmla="*/ 88106 h 348109"/>
                <a:gd name="connsiteX2" fmla="*/ 8933 w 104183"/>
                <a:gd name="connsiteY2" fmla="*/ 207168 h 348109"/>
                <a:gd name="connsiteX3" fmla="*/ 1790 w 104183"/>
                <a:gd name="connsiteY3" fmla="*/ 333375 h 348109"/>
                <a:gd name="connsiteX4" fmla="*/ 37508 w 104183"/>
                <a:gd name="connsiteY4" fmla="*/ 340518 h 348109"/>
                <a:gd name="connsiteX0" fmla="*/ 104183 w 104183"/>
                <a:gd name="connsiteY0" fmla="*/ 0 h 343379"/>
                <a:gd name="connsiteX1" fmla="*/ 39890 w 104183"/>
                <a:gd name="connsiteY1" fmla="*/ 88106 h 343379"/>
                <a:gd name="connsiteX2" fmla="*/ 8933 w 104183"/>
                <a:gd name="connsiteY2" fmla="*/ 207168 h 343379"/>
                <a:gd name="connsiteX3" fmla="*/ 1790 w 104183"/>
                <a:gd name="connsiteY3" fmla="*/ 333375 h 343379"/>
                <a:gd name="connsiteX4" fmla="*/ 37508 w 104183"/>
                <a:gd name="connsiteY4" fmla="*/ 340518 h 343379"/>
                <a:gd name="connsiteX0" fmla="*/ 104183 w 104183"/>
                <a:gd name="connsiteY0" fmla="*/ 0 h 340518"/>
                <a:gd name="connsiteX1" fmla="*/ 39890 w 104183"/>
                <a:gd name="connsiteY1" fmla="*/ 88106 h 340518"/>
                <a:gd name="connsiteX2" fmla="*/ 8933 w 104183"/>
                <a:gd name="connsiteY2" fmla="*/ 207168 h 340518"/>
                <a:gd name="connsiteX3" fmla="*/ 1790 w 104183"/>
                <a:gd name="connsiteY3" fmla="*/ 333375 h 340518"/>
                <a:gd name="connsiteX4" fmla="*/ 37508 w 104183"/>
                <a:gd name="connsiteY4" fmla="*/ 340518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83" h="340518">
                  <a:moveTo>
                    <a:pt x="104183" y="0"/>
                  </a:moveTo>
                  <a:cubicBezTo>
                    <a:pt x="79974" y="26789"/>
                    <a:pt x="55765" y="53578"/>
                    <a:pt x="39890" y="88106"/>
                  </a:cubicBezTo>
                  <a:cubicBezTo>
                    <a:pt x="24015" y="122634"/>
                    <a:pt x="15283" y="166290"/>
                    <a:pt x="8933" y="207168"/>
                  </a:cubicBezTo>
                  <a:cubicBezTo>
                    <a:pt x="2583" y="248046"/>
                    <a:pt x="-2973" y="311150"/>
                    <a:pt x="1790" y="333375"/>
                  </a:cubicBezTo>
                  <a:cubicBezTo>
                    <a:pt x="20840" y="338932"/>
                    <a:pt x="17267" y="333772"/>
                    <a:pt x="37508" y="340518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Freeform 136">
              <a:extLst>
                <a:ext uri="{FF2B5EF4-FFF2-40B4-BE49-F238E27FC236}">
                  <a16:creationId xmlns:a16="http://schemas.microsoft.com/office/drawing/2014/main" id="{E5D68E6C-B768-43D4-9958-5444F6ACC320}"/>
                </a:ext>
              </a:extLst>
            </p:cNvPr>
            <p:cNvSpPr/>
            <p:nvPr/>
          </p:nvSpPr>
          <p:spPr>
            <a:xfrm rot="20953281">
              <a:off x="6719984" y="3602604"/>
              <a:ext cx="27467" cy="12895"/>
            </a:xfrm>
            <a:custGeom>
              <a:avLst/>
              <a:gdLst>
                <a:gd name="connsiteX0" fmla="*/ 0 w 59531"/>
                <a:gd name="connsiteY0" fmla="*/ 0 h 23813"/>
                <a:gd name="connsiteX1" fmla="*/ 59531 w 59531"/>
                <a:gd name="connsiteY1" fmla="*/ 23813 h 23813"/>
                <a:gd name="connsiteX0" fmla="*/ 0 w 59531"/>
                <a:gd name="connsiteY0" fmla="*/ 0 h 16669"/>
                <a:gd name="connsiteX1" fmla="*/ 59531 w 59531"/>
                <a:gd name="connsiteY1" fmla="*/ 16669 h 16669"/>
                <a:gd name="connsiteX0" fmla="*/ 0 w 61913"/>
                <a:gd name="connsiteY0" fmla="*/ 0 h 11906"/>
                <a:gd name="connsiteX1" fmla="*/ 61913 w 61913"/>
                <a:gd name="connsiteY1" fmla="*/ 11906 h 11906"/>
                <a:gd name="connsiteX0" fmla="*/ 0 w 61913"/>
                <a:gd name="connsiteY0" fmla="*/ 0 h 28575"/>
                <a:gd name="connsiteX1" fmla="*/ 61913 w 61913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13" h="28575">
                  <a:moveTo>
                    <a:pt x="0" y="0"/>
                  </a:moveTo>
                  <a:lnTo>
                    <a:pt x="61913" y="28575"/>
                  </a:ln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Freeform 137">
              <a:extLst>
                <a:ext uri="{FF2B5EF4-FFF2-40B4-BE49-F238E27FC236}">
                  <a16:creationId xmlns:a16="http://schemas.microsoft.com/office/drawing/2014/main" id="{0AEA57C8-5DBE-4AB0-A505-69D58730BFEA}"/>
                </a:ext>
              </a:extLst>
            </p:cNvPr>
            <p:cNvSpPr/>
            <p:nvPr/>
          </p:nvSpPr>
          <p:spPr>
            <a:xfrm rot="20953281">
              <a:off x="6719848" y="3622756"/>
              <a:ext cx="24298" cy="27938"/>
            </a:xfrm>
            <a:custGeom>
              <a:avLst/>
              <a:gdLst>
                <a:gd name="connsiteX0" fmla="*/ 0 w 40481"/>
                <a:gd name="connsiteY0" fmla="*/ 0 h 54768"/>
                <a:gd name="connsiteX1" fmla="*/ 40481 w 40481"/>
                <a:gd name="connsiteY1" fmla="*/ 54768 h 54768"/>
                <a:gd name="connsiteX0" fmla="*/ 0 w 54769"/>
                <a:gd name="connsiteY0" fmla="*/ 0 h 59531"/>
                <a:gd name="connsiteX1" fmla="*/ 54769 w 54769"/>
                <a:gd name="connsiteY1" fmla="*/ 59531 h 59531"/>
                <a:gd name="connsiteX0" fmla="*/ 0 w 54769"/>
                <a:gd name="connsiteY0" fmla="*/ 0 h 61912"/>
                <a:gd name="connsiteX1" fmla="*/ 54769 w 54769"/>
                <a:gd name="connsiteY1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769" h="61912">
                  <a:moveTo>
                    <a:pt x="0" y="0"/>
                  </a:moveTo>
                  <a:lnTo>
                    <a:pt x="54769" y="61912"/>
                  </a:ln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Freeform 138">
              <a:extLst>
                <a:ext uri="{FF2B5EF4-FFF2-40B4-BE49-F238E27FC236}">
                  <a16:creationId xmlns:a16="http://schemas.microsoft.com/office/drawing/2014/main" id="{12F2FB35-6FA8-4BAC-9BF3-AF965F4FF72D}"/>
                </a:ext>
              </a:extLst>
            </p:cNvPr>
            <p:cNvSpPr/>
            <p:nvPr/>
          </p:nvSpPr>
          <p:spPr>
            <a:xfrm rot="20953281">
              <a:off x="6714499" y="3641051"/>
              <a:ext cx="27467" cy="36535"/>
            </a:xfrm>
            <a:custGeom>
              <a:avLst/>
              <a:gdLst>
                <a:gd name="connsiteX0" fmla="*/ 0 w 38100"/>
                <a:gd name="connsiteY0" fmla="*/ 0 h 69056"/>
                <a:gd name="connsiteX1" fmla="*/ 38100 w 38100"/>
                <a:gd name="connsiteY1" fmla="*/ 69056 h 69056"/>
                <a:gd name="connsiteX0" fmla="*/ 0 w 61913"/>
                <a:gd name="connsiteY0" fmla="*/ 0 h 80962"/>
                <a:gd name="connsiteX1" fmla="*/ 61913 w 61913"/>
                <a:gd name="connsiteY1" fmla="*/ 80962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13" h="80962">
                  <a:moveTo>
                    <a:pt x="0" y="0"/>
                  </a:moveTo>
                  <a:lnTo>
                    <a:pt x="61913" y="80962"/>
                  </a:ln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Freeform 139">
              <a:extLst>
                <a:ext uri="{FF2B5EF4-FFF2-40B4-BE49-F238E27FC236}">
                  <a16:creationId xmlns:a16="http://schemas.microsoft.com/office/drawing/2014/main" id="{052E9131-8CA5-435A-96CB-6772C5EC0541}"/>
                </a:ext>
              </a:extLst>
            </p:cNvPr>
            <p:cNvSpPr/>
            <p:nvPr/>
          </p:nvSpPr>
          <p:spPr>
            <a:xfrm rot="20953281">
              <a:off x="6695536" y="3432397"/>
              <a:ext cx="96134" cy="270788"/>
            </a:xfrm>
            <a:custGeom>
              <a:avLst/>
              <a:gdLst>
                <a:gd name="connsiteX0" fmla="*/ 216694 w 216694"/>
                <a:gd name="connsiteY0" fmla="*/ 0 h 600075"/>
                <a:gd name="connsiteX1" fmla="*/ 164306 w 216694"/>
                <a:gd name="connsiteY1" fmla="*/ 119062 h 600075"/>
                <a:gd name="connsiteX2" fmla="*/ 140494 w 216694"/>
                <a:gd name="connsiteY2" fmla="*/ 257175 h 600075"/>
                <a:gd name="connsiteX3" fmla="*/ 138112 w 216694"/>
                <a:gd name="connsiteY3" fmla="*/ 326231 h 600075"/>
                <a:gd name="connsiteX4" fmla="*/ 102394 w 216694"/>
                <a:gd name="connsiteY4" fmla="*/ 431006 h 600075"/>
                <a:gd name="connsiteX5" fmla="*/ 83344 w 216694"/>
                <a:gd name="connsiteY5" fmla="*/ 500062 h 600075"/>
                <a:gd name="connsiteX6" fmla="*/ 54769 w 216694"/>
                <a:gd name="connsiteY6" fmla="*/ 561975 h 600075"/>
                <a:gd name="connsiteX7" fmla="*/ 0 w 216694"/>
                <a:gd name="connsiteY7" fmla="*/ 60007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694" h="600075">
                  <a:moveTo>
                    <a:pt x="216694" y="0"/>
                  </a:moveTo>
                  <a:cubicBezTo>
                    <a:pt x="196850" y="38100"/>
                    <a:pt x="177006" y="76200"/>
                    <a:pt x="164306" y="119062"/>
                  </a:cubicBezTo>
                  <a:cubicBezTo>
                    <a:pt x="151606" y="161925"/>
                    <a:pt x="144860" y="222647"/>
                    <a:pt x="140494" y="257175"/>
                  </a:cubicBezTo>
                  <a:cubicBezTo>
                    <a:pt x="136128" y="291703"/>
                    <a:pt x="144462" y="297259"/>
                    <a:pt x="138112" y="326231"/>
                  </a:cubicBezTo>
                  <a:cubicBezTo>
                    <a:pt x="131762" y="355203"/>
                    <a:pt x="111522" y="402034"/>
                    <a:pt x="102394" y="431006"/>
                  </a:cubicBezTo>
                  <a:cubicBezTo>
                    <a:pt x="93266" y="459978"/>
                    <a:pt x="91281" y="478234"/>
                    <a:pt x="83344" y="500062"/>
                  </a:cubicBezTo>
                  <a:cubicBezTo>
                    <a:pt x="75407" y="521890"/>
                    <a:pt x="68660" y="545306"/>
                    <a:pt x="54769" y="561975"/>
                  </a:cubicBezTo>
                  <a:cubicBezTo>
                    <a:pt x="40878" y="578644"/>
                    <a:pt x="20439" y="589359"/>
                    <a:pt x="0" y="600075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Freeform 140">
              <a:extLst>
                <a:ext uri="{FF2B5EF4-FFF2-40B4-BE49-F238E27FC236}">
                  <a16:creationId xmlns:a16="http://schemas.microsoft.com/office/drawing/2014/main" id="{EB1A1C7D-E22E-423E-9825-D86DDBC468C8}"/>
                </a:ext>
              </a:extLst>
            </p:cNvPr>
            <p:cNvSpPr/>
            <p:nvPr/>
          </p:nvSpPr>
          <p:spPr>
            <a:xfrm rot="20953281">
              <a:off x="6773883" y="3409488"/>
              <a:ext cx="112971" cy="290131"/>
            </a:xfrm>
            <a:custGeom>
              <a:avLst/>
              <a:gdLst>
                <a:gd name="connsiteX0" fmla="*/ 194065 w 255977"/>
                <a:gd name="connsiteY0" fmla="*/ 0 h 642938"/>
                <a:gd name="connsiteX1" fmla="*/ 91671 w 255977"/>
                <a:gd name="connsiteY1" fmla="*/ 126207 h 642938"/>
                <a:gd name="connsiteX2" fmla="*/ 29759 w 255977"/>
                <a:gd name="connsiteY2" fmla="*/ 278607 h 642938"/>
                <a:gd name="connsiteX3" fmla="*/ 1184 w 255977"/>
                <a:gd name="connsiteY3" fmla="*/ 366713 h 642938"/>
                <a:gd name="connsiteX4" fmla="*/ 5946 w 255977"/>
                <a:gd name="connsiteY4" fmla="*/ 473869 h 642938"/>
                <a:gd name="connsiteX5" fmla="*/ 10709 w 255977"/>
                <a:gd name="connsiteY5" fmla="*/ 604838 h 642938"/>
                <a:gd name="connsiteX6" fmla="*/ 46427 w 255977"/>
                <a:gd name="connsiteY6" fmla="*/ 635794 h 642938"/>
                <a:gd name="connsiteX7" fmla="*/ 160727 w 255977"/>
                <a:gd name="connsiteY7" fmla="*/ 642938 h 642938"/>
                <a:gd name="connsiteX8" fmla="*/ 255977 w 255977"/>
                <a:gd name="connsiteY8" fmla="*/ 635794 h 642938"/>
                <a:gd name="connsiteX0" fmla="*/ 191977 w 253889"/>
                <a:gd name="connsiteY0" fmla="*/ 0 h 642938"/>
                <a:gd name="connsiteX1" fmla="*/ 89583 w 253889"/>
                <a:gd name="connsiteY1" fmla="*/ 126207 h 642938"/>
                <a:gd name="connsiteX2" fmla="*/ 27671 w 253889"/>
                <a:gd name="connsiteY2" fmla="*/ 278607 h 642938"/>
                <a:gd name="connsiteX3" fmla="*/ 1477 w 253889"/>
                <a:gd name="connsiteY3" fmla="*/ 357188 h 642938"/>
                <a:gd name="connsiteX4" fmla="*/ 3858 w 253889"/>
                <a:gd name="connsiteY4" fmla="*/ 473869 h 642938"/>
                <a:gd name="connsiteX5" fmla="*/ 8621 w 253889"/>
                <a:gd name="connsiteY5" fmla="*/ 604838 h 642938"/>
                <a:gd name="connsiteX6" fmla="*/ 44339 w 253889"/>
                <a:gd name="connsiteY6" fmla="*/ 635794 h 642938"/>
                <a:gd name="connsiteX7" fmla="*/ 158639 w 253889"/>
                <a:gd name="connsiteY7" fmla="*/ 642938 h 642938"/>
                <a:gd name="connsiteX8" fmla="*/ 253889 w 253889"/>
                <a:gd name="connsiteY8" fmla="*/ 635794 h 642938"/>
                <a:gd name="connsiteX0" fmla="*/ 192733 w 254645"/>
                <a:gd name="connsiteY0" fmla="*/ 0 h 642938"/>
                <a:gd name="connsiteX1" fmla="*/ 90339 w 254645"/>
                <a:gd name="connsiteY1" fmla="*/ 126207 h 642938"/>
                <a:gd name="connsiteX2" fmla="*/ 28427 w 254645"/>
                <a:gd name="connsiteY2" fmla="*/ 278607 h 642938"/>
                <a:gd name="connsiteX3" fmla="*/ 2233 w 254645"/>
                <a:gd name="connsiteY3" fmla="*/ 357188 h 642938"/>
                <a:gd name="connsiteX4" fmla="*/ 2233 w 254645"/>
                <a:gd name="connsiteY4" fmla="*/ 483394 h 642938"/>
                <a:gd name="connsiteX5" fmla="*/ 9377 w 254645"/>
                <a:gd name="connsiteY5" fmla="*/ 604838 h 642938"/>
                <a:gd name="connsiteX6" fmla="*/ 45095 w 254645"/>
                <a:gd name="connsiteY6" fmla="*/ 635794 h 642938"/>
                <a:gd name="connsiteX7" fmla="*/ 159395 w 254645"/>
                <a:gd name="connsiteY7" fmla="*/ 642938 h 642938"/>
                <a:gd name="connsiteX8" fmla="*/ 254645 w 254645"/>
                <a:gd name="connsiteY8" fmla="*/ 635794 h 64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645" h="642938">
                  <a:moveTo>
                    <a:pt x="192733" y="0"/>
                  </a:moveTo>
                  <a:cubicBezTo>
                    <a:pt x="155228" y="39886"/>
                    <a:pt x="117723" y="79773"/>
                    <a:pt x="90339" y="126207"/>
                  </a:cubicBezTo>
                  <a:cubicBezTo>
                    <a:pt x="62955" y="172641"/>
                    <a:pt x="43111" y="240110"/>
                    <a:pt x="28427" y="278607"/>
                  </a:cubicBezTo>
                  <a:cubicBezTo>
                    <a:pt x="13743" y="317104"/>
                    <a:pt x="6599" y="323057"/>
                    <a:pt x="2233" y="357188"/>
                  </a:cubicBezTo>
                  <a:cubicBezTo>
                    <a:pt x="-2133" y="391319"/>
                    <a:pt x="1042" y="442119"/>
                    <a:pt x="2233" y="483394"/>
                  </a:cubicBezTo>
                  <a:cubicBezTo>
                    <a:pt x="3424" y="524669"/>
                    <a:pt x="2233" y="579438"/>
                    <a:pt x="9377" y="604838"/>
                  </a:cubicBezTo>
                  <a:cubicBezTo>
                    <a:pt x="16521" y="630238"/>
                    <a:pt x="20092" y="629444"/>
                    <a:pt x="45095" y="635794"/>
                  </a:cubicBezTo>
                  <a:cubicBezTo>
                    <a:pt x="70098" y="642144"/>
                    <a:pt x="124470" y="642938"/>
                    <a:pt x="159395" y="642938"/>
                  </a:cubicBezTo>
                  <a:cubicBezTo>
                    <a:pt x="194320" y="642938"/>
                    <a:pt x="224482" y="639366"/>
                    <a:pt x="254645" y="635794"/>
                  </a:cubicBezTo>
                </a:path>
              </a:pathLst>
            </a:custGeom>
            <a:noFill/>
            <a:ln>
              <a:solidFill>
                <a:srgbClr val="975A0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4" name="Left Arrow 167">
            <a:extLst>
              <a:ext uri="{FF2B5EF4-FFF2-40B4-BE49-F238E27FC236}">
                <a16:creationId xmlns:a16="http://schemas.microsoft.com/office/drawing/2014/main" id="{B05EAF9D-711A-4792-9F39-4730AFA75CA4}"/>
              </a:ext>
            </a:extLst>
          </p:cNvPr>
          <p:cNvSpPr/>
          <p:nvPr/>
        </p:nvSpPr>
        <p:spPr>
          <a:xfrm flipH="1">
            <a:off x="6688569" y="1997750"/>
            <a:ext cx="570667" cy="539750"/>
          </a:xfrm>
          <a:prstGeom prst="leftArrow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3A765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5" name="Rounded Rectangle 160">
            <a:extLst>
              <a:ext uri="{FF2B5EF4-FFF2-40B4-BE49-F238E27FC236}">
                <a16:creationId xmlns:a16="http://schemas.microsoft.com/office/drawing/2014/main" id="{6A0F9443-38AD-46D3-B7AA-11CFA340B526}"/>
              </a:ext>
            </a:extLst>
          </p:cNvPr>
          <p:cNvSpPr/>
          <p:nvPr/>
        </p:nvSpPr>
        <p:spPr>
          <a:xfrm>
            <a:off x="5304000" y="1461396"/>
            <a:ext cx="1584000" cy="1584000"/>
          </a:xfrm>
          <a:prstGeom prst="rect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 dirty="0">
                <a:ln>
                  <a:noFill/>
                </a:ln>
                <a:solidFill>
                  <a:srgbClr val="E52A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Medidas  de mejoramiento propuestas</a:t>
            </a:r>
          </a:p>
        </p:txBody>
      </p:sp>
      <p:pic>
        <p:nvPicPr>
          <p:cNvPr id="116" name="Picture 178">
            <a:extLst>
              <a:ext uri="{FF2B5EF4-FFF2-40B4-BE49-F238E27FC236}">
                <a16:creationId xmlns:a16="http://schemas.microsoft.com/office/drawing/2014/main" id="{C2101B79-DAA7-4853-825D-216C76783F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4976" y="1950514"/>
            <a:ext cx="1625943" cy="992317"/>
          </a:xfrm>
          <a:prstGeom prst="rect">
            <a:avLst/>
          </a:prstGeom>
        </p:spPr>
      </p:pic>
      <p:sp>
        <p:nvSpPr>
          <p:cNvPr id="117" name="Left Arrow 166">
            <a:extLst>
              <a:ext uri="{FF2B5EF4-FFF2-40B4-BE49-F238E27FC236}">
                <a16:creationId xmlns:a16="http://schemas.microsoft.com/office/drawing/2014/main" id="{A7395DA6-DE66-4624-9878-9C318F122805}"/>
              </a:ext>
            </a:extLst>
          </p:cNvPr>
          <p:cNvSpPr/>
          <p:nvPr/>
        </p:nvSpPr>
        <p:spPr>
          <a:xfrm flipH="1">
            <a:off x="4964349" y="1991932"/>
            <a:ext cx="570667" cy="539750"/>
          </a:xfrm>
          <a:prstGeom prst="leftArrow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3A765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8" name="Rounded Rectangle 161">
            <a:extLst>
              <a:ext uri="{FF2B5EF4-FFF2-40B4-BE49-F238E27FC236}">
                <a16:creationId xmlns:a16="http://schemas.microsoft.com/office/drawing/2014/main" id="{805EE3B2-791B-4E66-9A40-D08BEADFF577}"/>
              </a:ext>
            </a:extLst>
          </p:cNvPr>
          <p:cNvSpPr/>
          <p:nvPr/>
        </p:nvSpPr>
        <p:spPr>
          <a:xfrm>
            <a:off x="3584377" y="1461391"/>
            <a:ext cx="1584000" cy="1584000"/>
          </a:xfrm>
          <a:prstGeom prst="rect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srgbClr val="E52A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Clasificación por Estrellas</a:t>
            </a:r>
          </a:p>
        </p:txBody>
      </p:sp>
      <p:graphicFrame>
        <p:nvGraphicFramePr>
          <p:cNvPr id="119" name="Chart 25">
            <a:extLst>
              <a:ext uri="{FF2B5EF4-FFF2-40B4-BE49-F238E27FC236}">
                <a16:creationId xmlns:a16="http://schemas.microsoft.com/office/drawing/2014/main" id="{C2F72C0D-4A82-47CA-B45C-F9A6F81399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2342" y="2010267"/>
          <a:ext cx="1028296" cy="10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0" name="Left Arrow 165">
            <a:extLst>
              <a:ext uri="{FF2B5EF4-FFF2-40B4-BE49-F238E27FC236}">
                <a16:creationId xmlns:a16="http://schemas.microsoft.com/office/drawing/2014/main" id="{1832687F-CB06-4E3F-83D8-597B157C23D0}"/>
              </a:ext>
            </a:extLst>
          </p:cNvPr>
          <p:cNvSpPr/>
          <p:nvPr/>
        </p:nvSpPr>
        <p:spPr>
          <a:xfrm flipH="1">
            <a:off x="3234882" y="1991929"/>
            <a:ext cx="570667" cy="539750"/>
          </a:xfrm>
          <a:prstGeom prst="leftArrow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3A765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1" name="Picture 26">
            <a:extLst>
              <a:ext uri="{FF2B5EF4-FFF2-40B4-BE49-F238E27FC236}">
                <a16:creationId xmlns:a16="http://schemas.microsoft.com/office/drawing/2014/main" id="{F784BD0E-BB6E-481F-A61B-390A4B6E10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0061" y="2164070"/>
            <a:ext cx="496852" cy="684000"/>
          </a:xfrm>
          <a:prstGeom prst="rect">
            <a:avLst/>
          </a:prstGeom>
        </p:spPr>
      </p:pic>
      <p:sp>
        <p:nvSpPr>
          <p:cNvPr id="122" name="Rounded Rectangle 163">
            <a:extLst>
              <a:ext uri="{FF2B5EF4-FFF2-40B4-BE49-F238E27FC236}">
                <a16:creationId xmlns:a16="http://schemas.microsoft.com/office/drawing/2014/main" id="{907784BB-05FA-49DD-873A-4DD2C8164EC4}"/>
              </a:ext>
            </a:extLst>
          </p:cNvPr>
          <p:cNvSpPr/>
          <p:nvPr/>
        </p:nvSpPr>
        <p:spPr>
          <a:xfrm>
            <a:off x="1871810" y="1475254"/>
            <a:ext cx="1584000" cy="1584000"/>
          </a:xfrm>
          <a:prstGeom prst="rect">
            <a:avLst/>
          </a:prstGeom>
          <a:ln>
            <a:solidFill>
              <a:srgbClr val="92C01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srgbClr val="E52A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Evaluación</a:t>
            </a:r>
          </a:p>
        </p:txBody>
      </p:sp>
      <p:grpSp>
        <p:nvGrpSpPr>
          <p:cNvPr id="123" name="Group 246">
            <a:extLst>
              <a:ext uri="{FF2B5EF4-FFF2-40B4-BE49-F238E27FC236}">
                <a16:creationId xmlns:a16="http://schemas.microsoft.com/office/drawing/2014/main" id="{921B103A-EB01-4894-B7F5-363B358F28B2}"/>
              </a:ext>
            </a:extLst>
          </p:cNvPr>
          <p:cNvGrpSpPr/>
          <p:nvPr/>
        </p:nvGrpSpPr>
        <p:grpSpPr>
          <a:xfrm>
            <a:off x="2004333" y="2082499"/>
            <a:ext cx="1490663" cy="968705"/>
            <a:chOff x="2885522" y="2118590"/>
            <a:chExt cx="1490663" cy="968705"/>
          </a:xfrm>
        </p:grpSpPr>
        <p:sp>
          <p:nvSpPr>
            <p:cNvPr id="124" name="Rectangle: Rounded Corners 247">
              <a:extLst>
                <a:ext uri="{FF2B5EF4-FFF2-40B4-BE49-F238E27FC236}">
                  <a16:creationId xmlns:a16="http://schemas.microsoft.com/office/drawing/2014/main" id="{1080788B-2589-4404-8C3A-C78D733144B4}"/>
                </a:ext>
              </a:extLst>
            </p:cNvPr>
            <p:cNvSpPr/>
            <p:nvPr/>
          </p:nvSpPr>
          <p:spPr>
            <a:xfrm>
              <a:off x="3003988" y="2118590"/>
              <a:ext cx="1215606" cy="877736"/>
            </a:xfrm>
            <a:prstGeom prst="roundRect">
              <a:avLst>
                <a:gd name="adj" fmla="val 2908"/>
              </a:avLst>
            </a:prstGeom>
            <a:gradFill>
              <a:gsLst>
                <a:gs pos="0">
                  <a:srgbClr val="975A0E"/>
                </a:gs>
                <a:gs pos="100000">
                  <a:srgbClr val="E68A24"/>
                </a:gs>
              </a:gsLst>
            </a:gradFill>
            <a:ln>
              <a:solidFill>
                <a:srgbClr val="975A0E"/>
              </a:solidFill>
            </a:ln>
            <a:effectLst/>
            <a:scene3d>
              <a:camera prst="perspectiveFront" fov="1200000">
                <a:rot lat="21342000" lon="20328000" rev="480000"/>
              </a:camera>
              <a:lightRig rig="threePt" dir="t"/>
            </a:scene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Oval 248">
              <a:extLst>
                <a:ext uri="{FF2B5EF4-FFF2-40B4-BE49-F238E27FC236}">
                  <a16:creationId xmlns:a16="http://schemas.microsoft.com/office/drawing/2014/main" id="{C2A47235-C1E0-473C-BE0B-42BE9E2F32EF}"/>
                </a:ext>
              </a:extLst>
            </p:cNvPr>
            <p:cNvSpPr/>
            <p:nvPr/>
          </p:nvSpPr>
          <p:spPr>
            <a:xfrm>
              <a:off x="4080081" y="2467311"/>
              <a:ext cx="49450" cy="49450"/>
            </a:xfrm>
            <a:prstGeom prst="ellipse">
              <a:avLst/>
            </a:prstGeom>
            <a:noFill/>
            <a:ln>
              <a:solidFill>
                <a:srgbClr val="975A0E">
                  <a:alpha val="98824"/>
                </a:srgbClr>
              </a:solidFill>
            </a:ln>
            <a:effectLst/>
            <a:scene3d>
              <a:camera prst="orthographicFront">
                <a:rot lat="572402" lon="2191653" rev="459635"/>
              </a:camera>
              <a:lightRig rig="threePt" dir="t"/>
            </a:scene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6" name="Rounded Rectangle 5">
              <a:extLst>
                <a:ext uri="{FF2B5EF4-FFF2-40B4-BE49-F238E27FC236}">
                  <a16:creationId xmlns:a16="http://schemas.microsoft.com/office/drawing/2014/main" id="{239B2EC0-B1B8-41F2-ACFB-0B9E878DA375}"/>
                </a:ext>
              </a:extLst>
            </p:cNvPr>
            <p:cNvSpPr/>
            <p:nvPr/>
          </p:nvSpPr>
          <p:spPr>
            <a:xfrm>
              <a:off x="4095535" y="2482764"/>
              <a:ext cx="18544" cy="18544"/>
            </a:xfrm>
            <a:prstGeom prst="roundRect">
              <a:avLst/>
            </a:prstGeom>
            <a:noFill/>
            <a:ln>
              <a:solidFill>
                <a:srgbClr val="975A0E">
                  <a:alpha val="98824"/>
                </a:srgbClr>
              </a:solidFill>
            </a:ln>
            <a:effectLst/>
            <a:scene3d>
              <a:camera prst="orthographicFront">
                <a:rot lat="572402" lon="2191653" rev="459635"/>
              </a:camera>
              <a:lightRig rig="threePt" dir="t"/>
            </a:scene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7" name="Group 250">
              <a:extLst>
                <a:ext uri="{FF2B5EF4-FFF2-40B4-BE49-F238E27FC236}">
                  <a16:creationId xmlns:a16="http://schemas.microsoft.com/office/drawing/2014/main" id="{E4A97951-B222-40A8-8BD2-A983F30275A9}"/>
                </a:ext>
              </a:extLst>
            </p:cNvPr>
            <p:cNvGrpSpPr/>
            <p:nvPr/>
          </p:nvGrpSpPr>
          <p:grpSpPr>
            <a:xfrm>
              <a:off x="4080322" y="2478261"/>
              <a:ext cx="295863" cy="609034"/>
              <a:chOff x="4063654" y="2471118"/>
              <a:chExt cx="295863" cy="609034"/>
            </a:xfrm>
          </p:grpSpPr>
          <p:sp>
            <p:nvSpPr>
              <p:cNvPr id="144" name="Freeform 6">
                <a:extLst>
                  <a:ext uri="{FF2B5EF4-FFF2-40B4-BE49-F238E27FC236}">
                    <a16:creationId xmlns:a16="http://schemas.microsoft.com/office/drawing/2014/main" id="{7FCBB340-F411-4F4C-BFB3-F8CB2A2E52B3}"/>
                  </a:ext>
                </a:extLst>
              </p:cNvPr>
              <p:cNvSpPr/>
              <p:nvPr/>
            </p:nvSpPr>
            <p:spPr>
              <a:xfrm>
                <a:off x="4063654" y="2471118"/>
                <a:ext cx="295863" cy="609034"/>
              </a:xfrm>
              <a:custGeom>
                <a:avLst/>
                <a:gdLst>
                  <a:gd name="connsiteX0" fmla="*/ 530597 w 1902918"/>
                  <a:gd name="connsiteY0" fmla="*/ 2110 h 3644229"/>
                  <a:gd name="connsiteX1" fmla="*/ 955899 w 1902918"/>
                  <a:gd name="connsiteY1" fmla="*/ 517789 h 3644229"/>
                  <a:gd name="connsiteX2" fmla="*/ 1157918 w 1902918"/>
                  <a:gd name="connsiteY2" fmla="*/ 783603 h 3644229"/>
                  <a:gd name="connsiteX3" fmla="*/ 1333355 w 1902918"/>
                  <a:gd name="connsiteY3" fmla="*/ 1012203 h 3644229"/>
                  <a:gd name="connsiteX4" fmla="*/ 1556639 w 1902918"/>
                  <a:gd name="connsiteY4" fmla="*/ 1304599 h 3644229"/>
                  <a:gd name="connsiteX5" fmla="*/ 1742708 w 1902918"/>
                  <a:gd name="connsiteY5" fmla="*/ 1581045 h 3644229"/>
                  <a:gd name="connsiteX6" fmla="*/ 1748025 w 1902918"/>
                  <a:gd name="connsiteY6" fmla="*/ 1841543 h 3644229"/>
                  <a:gd name="connsiteX7" fmla="*/ 1758657 w 1902918"/>
                  <a:gd name="connsiteY7" fmla="*/ 2112673 h 3644229"/>
                  <a:gd name="connsiteX8" fmla="*/ 1721443 w 1902918"/>
                  <a:gd name="connsiteY8" fmla="*/ 2564557 h 3644229"/>
                  <a:gd name="connsiteX9" fmla="*/ 1689546 w 1902918"/>
                  <a:gd name="connsiteY9" fmla="*/ 2942013 h 3644229"/>
                  <a:gd name="connsiteX10" fmla="*/ 1684229 w 1902918"/>
                  <a:gd name="connsiteY10" fmla="*/ 3223775 h 3644229"/>
                  <a:gd name="connsiteX11" fmla="*/ 1817136 w 1902918"/>
                  <a:gd name="connsiteY11" fmla="*/ 3601231 h 3644229"/>
                  <a:gd name="connsiteX12" fmla="*/ 211620 w 1902918"/>
                  <a:gd name="connsiteY12" fmla="*/ 3595915 h 3644229"/>
                  <a:gd name="connsiteX13" fmla="*/ 62764 w 1902918"/>
                  <a:gd name="connsiteY13" fmla="*/ 3245041 h 3644229"/>
                  <a:gd name="connsiteX14" fmla="*/ 30867 w 1902918"/>
                  <a:gd name="connsiteY14" fmla="*/ 2702780 h 3644229"/>
                  <a:gd name="connsiteX15" fmla="*/ 498699 w 1902918"/>
                  <a:gd name="connsiteY15" fmla="*/ 2633669 h 3644229"/>
                  <a:gd name="connsiteX16" fmla="*/ 546546 w 1902918"/>
                  <a:gd name="connsiteY16" fmla="*/ 2330641 h 3644229"/>
                  <a:gd name="connsiteX17" fmla="*/ 706034 w 1902918"/>
                  <a:gd name="connsiteY17" fmla="*/ 1985082 h 3644229"/>
                  <a:gd name="connsiteX18" fmla="*/ 700718 w 1902918"/>
                  <a:gd name="connsiteY18" fmla="*/ 1682055 h 3644229"/>
                  <a:gd name="connsiteX19" fmla="*/ 652871 w 1902918"/>
                  <a:gd name="connsiteY19" fmla="*/ 1517250 h 3644229"/>
                  <a:gd name="connsiteX20" fmla="*/ 700718 w 1902918"/>
                  <a:gd name="connsiteY20" fmla="*/ 1421557 h 3644229"/>
                  <a:gd name="connsiteX21" fmla="*/ 594392 w 1902918"/>
                  <a:gd name="connsiteY21" fmla="*/ 1410924 h 3644229"/>
                  <a:gd name="connsiteX22" fmla="*/ 328578 w 1902918"/>
                  <a:gd name="connsiteY22" fmla="*/ 921827 h 3644229"/>
                  <a:gd name="connsiteX23" fmla="*/ 429587 w 1902918"/>
                  <a:gd name="connsiteY23" fmla="*/ 634748 h 3644229"/>
                  <a:gd name="connsiteX24" fmla="*/ 504015 w 1902918"/>
                  <a:gd name="connsiteY24" fmla="*/ 597534 h 3644229"/>
                  <a:gd name="connsiteX25" fmla="*/ 658187 w 1902918"/>
                  <a:gd name="connsiteY25" fmla="*/ 730441 h 3644229"/>
                  <a:gd name="connsiteX26" fmla="*/ 530597 w 1902918"/>
                  <a:gd name="connsiteY26" fmla="*/ 2110 h 3644229"/>
                  <a:gd name="connsiteX0" fmla="*/ 530597 w 1902918"/>
                  <a:gd name="connsiteY0" fmla="*/ 2110 h 3644229"/>
                  <a:gd name="connsiteX1" fmla="*/ 955899 w 1902918"/>
                  <a:gd name="connsiteY1" fmla="*/ 517789 h 3644229"/>
                  <a:gd name="connsiteX2" fmla="*/ 1157918 w 1902918"/>
                  <a:gd name="connsiteY2" fmla="*/ 783603 h 3644229"/>
                  <a:gd name="connsiteX3" fmla="*/ 1333355 w 1902918"/>
                  <a:gd name="connsiteY3" fmla="*/ 1012203 h 3644229"/>
                  <a:gd name="connsiteX4" fmla="*/ 1556639 w 1902918"/>
                  <a:gd name="connsiteY4" fmla="*/ 1304599 h 3644229"/>
                  <a:gd name="connsiteX5" fmla="*/ 1742708 w 1902918"/>
                  <a:gd name="connsiteY5" fmla="*/ 1581045 h 3644229"/>
                  <a:gd name="connsiteX6" fmla="*/ 1748025 w 1902918"/>
                  <a:gd name="connsiteY6" fmla="*/ 1841543 h 3644229"/>
                  <a:gd name="connsiteX7" fmla="*/ 1758657 w 1902918"/>
                  <a:gd name="connsiteY7" fmla="*/ 2112673 h 3644229"/>
                  <a:gd name="connsiteX8" fmla="*/ 1721443 w 1902918"/>
                  <a:gd name="connsiteY8" fmla="*/ 2564557 h 3644229"/>
                  <a:gd name="connsiteX9" fmla="*/ 1689546 w 1902918"/>
                  <a:gd name="connsiteY9" fmla="*/ 2942013 h 3644229"/>
                  <a:gd name="connsiteX10" fmla="*/ 1684229 w 1902918"/>
                  <a:gd name="connsiteY10" fmla="*/ 3223775 h 3644229"/>
                  <a:gd name="connsiteX11" fmla="*/ 1817136 w 1902918"/>
                  <a:gd name="connsiteY11" fmla="*/ 3601231 h 3644229"/>
                  <a:gd name="connsiteX12" fmla="*/ 211620 w 1902918"/>
                  <a:gd name="connsiteY12" fmla="*/ 3595915 h 3644229"/>
                  <a:gd name="connsiteX13" fmla="*/ 62764 w 1902918"/>
                  <a:gd name="connsiteY13" fmla="*/ 3245041 h 3644229"/>
                  <a:gd name="connsiteX14" fmla="*/ 30867 w 1902918"/>
                  <a:gd name="connsiteY14" fmla="*/ 2702780 h 3644229"/>
                  <a:gd name="connsiteX15" fmla="*/ 498699 w 1902918"/>
                  <a:gd name="connsiteY15" fmla="*/ 2633669 h 3644229"/>
                  <a:gd name="connsiteX16" fmla="*/ 546546 w 1902918"/>
                  <a:gd name="connsiteY16" fmla="*/ 2330641 h 3644229"/>
                  <a:gd name="connsiteX17" fmla="*/ 706034 w 1902918"/>
                  <a:gd name="connsiteY17" fmla="*/ 1985082 h 3644229"/>
                  <a:gd name="connsiteX18" fmla="*/ 700718 w 1902918"/>
                  <a:gd name="connsiteY18" fmla="*/ 1682055 h 3644229"/>
                  <a:gd name="connsiteX19" fmla="*/ 652871 w 1902918"/>
                  <a:gd name="connsiteY19" fmla="*/ 1517250 h 3644229"/>
                  <a:gd name="connsiteX20" fmla="*/ 700718 w 1902918"/>
                  <a:gd name="connsiteY20" fmla="*/ 1421557 h 3644229"/>
                  <a:gd name="connsiteX21" fmla="*/ 594392 w 1902918"/>
                  <a:gd name="connsiteY21" fmla="*/ 1410924 h 3644229"/>
                  <a:gd name="connsiteX22" fmla="*/ 328578 w 1902918"/>
                  <a:gd name="connsiteY22" fmla="*/ 921827 h 3644229"/>
                  <a:gd name="connsiteX23" fmla="*/ 429587 w 1902918"/>
                  <a:gd name="connsiteY23" fmla="*/ 634748 h 3644229"/>
                  <a:gd name="connsiteX24" fmla="*/ 504015 w 1902918"/>
                  <a:gd name="connsiteY24" fmla="*/ 597534 h 3644229"/>
                  <a:gd name="connsiteX25" fmla="*/ 658187 w 1902918"/>
                  <a:gd name="connsiteY25" fmla="*/ 730441 h 3644229"/>
                  <a:gd name="connsiteX26" fmla="*/ 530597 w 1902918"/>
                  <a:gd name="connsiteY26" fmla="*/ 2110 h 3644229"/>
                  <a:gd name="connsiteX0" fmla="*/ 530597 w 1902918"/>
                  <a:gd name="connsiteY0" fmla="*/ 2110 h 3644229"/>
                  <a:gd name="connsiteX1" fmla="*/ 955899 w 1902918"/>
                  <a:gd name="connsiteY1" fmla="*/ 517789 h 3644229"/>
                  <a:gd name="connsiteX2" fmla="*/ 1157918 w 1902918"/>
                  <a:gd name="connsiteY2" fmla="*/ 783603 h 3644229"/>
                  <a:gd name="connsiteX3" fmla="*/ 1333355 w 1902918"/>
                  <a:gd name="connsiteY3" fmla="*/ 1012203 h 3644229"/>
                  <a:gd name="connsiteX4" fmla="*/ 1556639 w 1902918"/>
                  <a:gd name="connsiteY4" fmla="*/ 1304599 h 3644229"/>
                  <a:gd name="connsiteX5" fmla="*/ 1742708 w 1902918"/>
                  <a:gd name="connsiteY5" fmla="*/ 1581045 h 3644229"/>
                  <a:gd name="connsiteX6" fmla="*/ 1748025 w 1902918"/>
                  <a:gd name="connsiteY6" fmla="*/ 1841543 h 3644229"/>
                  <a:gd name="connsiteX7" fmla="*/ 1758657 w 1902918"/>
                  <a:gd name="connsiteY7" fmla="*/ 2112673 h 3644229"/>
                  <a:gd name="connsiteX8" fmla="*/ 1721443 w 1902918"/>
                  <a:gd name="connsiteY8" fmla="*/ 2564557 h 3644229"/>
                  <a:gd name="connsiteX9" fmla="*/ 1689546 w 1902918"/>
                  <a:gd name="connsiteY9" fmla="*/ 2942013 h 3644229"/>
                  <a:gd name="connsiteX10" fmla="*/ 1684229 w 1902918"/>
                  <a:gd name="connsiteY10" fmla="*/ 3223775 h 3644229"/>
                  <a:gd name="connsiteX11" fmla="*/ 1817136 w 1902918"/>
                  <a:gd name="connsiteY11" fmla="*/ 3601231 h 3644229"/>
                  <a:gd name="connsiteX12" fmla="*/ 211620 w 1902918"/>
                  <a:gd name="connsiteY12" fmla="*/ 3595915 h 3644229"/>
                  <a:gd name="connsiteX13" fmla="*/ 62764 w 1902918"/>
                  <a:gd name="connsiteY13" fmla="*/ 3245041 h 3644229"/>
                  <a:gd name="connsiteX14" fmla="*/ 30867 w 1902918"/>
                  <a:gd name="connsiteY14" fmla="*/ 2702780 h 3644229"/>
                  <a:gd name="connsiteX15" fmla="*/ 498699 w 1902918"/>
                  <a:gd name="connsiteY15" fmla="*/ 2633669 h 3644229"/>
                  <a:gd name="connsiteX16" fmla="*/ 546546 w 1902918"/>
                  <a:gd name="connsiteY16" fmla="*/ 2330641 h 3644229"/>
                  <a:gd name="connsiteX17" fmla="*/ 706034 w 1902918"/>
                  <a:gd name="connsiteY17" fmla="*/ 1985082 h 3644229"/>
                  <a:gd name="connsiteX18" fmla="*/ 700718 w 1902918"/>
                  <a:gd name="connsiteY18" fmla="*/ 1682055 h 3644229"/>
                  <a:gd name="connsiteX19" fmla="*/ 652871 w 1902918"/>
                  <a:gd name="connsiteY19" fmla="*/ 1517250 h 3644229"/>
                  <a:gd name="connsiteX20" fmla="*/ 700718 w 1902918"/>
                  <a:gd name="connsiteY20" fmla="*/ 1421557 h 3644229"/>
                  <a:gd name="connsiteX21" fmla="*/ 594392 w 1902918"/>
                  <a:gd name="connsiteY21" fmla="*/ 1410924 h 3644229"/>
                  <a:gd name="connsiteX22" fmla="*/ 328578 w 1902918"/>
                  <a:gd name="connsiteY22" fmla="*/ 921827 h 3644229"/>
                  <a:gd name="connsiteX23" fmla="*/ 429587 w 1902918"/>
                  <a:gd name="connsiteY23" fmla="*/ 634748 h 3644229"/>
                  <a:gd name="connsiteX24" fmla="*/ 504015 w 1902918"/>
                  <a:gd name="connsiteY24" fmla="*/ 597534 h 3644229"/>
                  <a:gd name="connsiteX25" fmla="*/ 658187 w 1902918"/>
                  <a:gd name="connsiteY25" fmla="*/ 730441 h 3644229"/>
                  <a:gd name="connsiteX26" fmla="*/ 530597 w 1902918"/>
                  <a:gd name="connsiteY26" fmla="*/ 2110 h 3644229"/>
                  <a:gd name="connsiteX0" fmla="*/ 530597 w 1902918"/>
                  <a:gd name="connsiteY0" fmla="*/ 2110 h 3628163"/>
                  <a:gd name="connsiteX1" fmla="*/ 955899 w 1902918"/>
                  <a:gd name="connsiteY1" fmla="*/ 517789 h 3628163"/>
                  <a:gd name="connsiteX2" fmla="*/ 1157918 w 1902918"/>
                  <a:gd name="connsiteY2" fmla="*/ 783603 h 3628163"/>
                  <a:gd name="connsiteX3" fmla="*/ 1333355 w 1902918"/>
                  <a:gd name="connsiteY3" fmla="*/ 1012203 h 3628163"/>
                  <a:gd name="connsiteX4" fmla="*/ 1556639 w 1902918"/>
                  <a:gd name="connsiteY4" fmla="*/ 1304599 h 3628163"/>
                  <a:gd name="connsiteX5" fmla="*/ 1742708 w 1902918"/>
                  <a:gd name="connsiteY5" fmla="*/ 1581045 h 3628163"/>
                  <a:gd name="connsiteX6" fmla="*/ 1748025 w 1902918"/>
                  <a:gd name="connsiteY6" fmla="*/ 1841543 h 3628163"/>
                  <a:gd name="connsiteX7" fmla="*/ 1758657 w 1902918"/>
                  <a:gd name="connsiteY7" fmla="*/ 2112673 h 3628163"/>
                  <a:gd name="connsiteX8" fmla="*/ 1721443 w 1902918"/>
                  <a:gd name="connsiteY8" fmla="*/ 2564557 h 3628163"/>
                  <a:gd name="connsiteX9" fmla="*/ 1689546 w 1902918"/>
                  <a:gd name="connsiteY9" fmla="*/ 2942013 h 3628163"/>
                  <a:gd name="connsiteX10" fmla="*/ 1684229 w 1902918"/>
                  <a:gd name="connsiteY10" fmla="*/ 3223775 h 3628163"/>
                  <a:gd name="connsiteX11" fmla="*/ 1817136 w 1902918"/>
                  <a:gd name="connsiteY11" fmla="*/ 3601231 h 3628163"/>
                  <a:gd name="connsiteX12" fmla="*/ 211620 w 1902918"/>
                  <a:gd name="connsiteY12" fmla="*/ 3595915 h 3628163"/>
                  <a:gd name="connsiteX13" fmla="*/ 62764 w 1902918"/>
                  <a:gd name="connsiteY13" fmla="*/ 3245041 h 3628163"/>
                  <a:gd name="connsiteX14" fmla="*/ 30867 w 1902918"/>
                  <a:gd name="connsiteY14" fmla="*/ 2702780 h 3628163"/>
                  <a:gd name="connsiteX15" fmla="*/ 498699 w 1902918"/>
                  <a:gd name="connsiteY15" fmla="*/ 2633669 h 3628163"/>
                  <a:gd name="connsiteX16" fmla="*/ 546546 w 1902918"/>
                  <a:gd name="connsiteY16" fmla="*/ 2330641 h 3628163"/>
                  <a:gd name="connsiteX17" fmla="*/ 706034 w 1902918"/>
                  <a:gd name="connsiteY17" fmla="*/ 1985082 h 3628163"/>
                  <a:gd name="connsiteX18" fmla="*/ 700718 w 1902918"/>
                  <a:gd name="connsiteY18" fmla="*/ 1682055 h 3628163"/>
                  <a:gd name="connsiteX19" fmla="*/ 652871 w 1902918"/>
                  <a:gd name="connsiteY19" fmla="*/ 1517250 h 3628163"/>
                  <a:gd name="connsiteX20" fmla="*/ 700718 w 1902918"/>
                  <a:gd name="connsiteY20" fmla="*/ 1421557 h 3628163"/>
                  <a:gd name="connsiteX21" fmla="*/ 594392 w 1902918"/>
                  <a:gd name="connsiteY21" fmla="*/ 1410924 h 3628163"/>
                  <a:gd name="connsiteX22" fmla="*/ 328578 w 1902918"/>
                  <a:gd name="connsiteY22" fmla="*/ 921827 h 3628163"/>
                  <a:gd name="connsiteX23" fmla="*/ 429587 w 1902918"/>
                  <a:gd name="connsiteY23" fmla="*/ 634748 h 3628163"/>
                  <a:gd name="connsiteX24" fmla="*/ 504015 w 1902918"/>
                  <a:gd name="connsiteY24" fmla="*/ 597534 h 3628163"/>
                  <a:gd name="connsiteX25" fmla="*/ 658187 w 1902918"/>
                  <a:gd name="connsiteY25" fmla="*/ 730441 h 3628163"/>
                  <a:gd name="connsiteX26" fmla="*/ 530597 w 1902918"/>
                  <a:gd name="connsiteY26" fmla="*/ 2110 h 3628163"/>
                  <a:gd name="connsiteX0" fmla="*/ 530597 w 1902918"/>
                  <a:gd name="connsiteY0" fmla="*/ 2110 h 3628163"/>
                  <a:gd name="connsiteX1" fmla="*/ 955899 w 1902918"/>
                  <a:gd name="connsiteY1" fmla="*/ 517789 h 3628163"/>
                  <a:gd name="connsiteX2" fmla="*/ 1157918 w 1902918"/>
                  <a:gd name="connsiteY2" fmla="*/ 783603 h 3628163"/>
                  <a:gd name="connsiteX3" fmla="*/ 1333355 w 1902918"/>
                  <a:gd name="connsiteY3" fmla="*/ 1012203 h 3628163"/>
                  <a:gd name="connsiteX4" fmla="*/ 1556639 w 1902918"/>
                  <a:gd name="connsiteY4" fmla="*/ 1304599 h 3628163"/>
                  <a:gd name="connsiteX5" fmla="*/ 1742708 w 1902918"/>
                  <a:gd name="connsiteY5" fmla="*/ 1581045 h 3628163"/>
                  <a:gd name="connsiteX6" fmla="*/ 1748025 w 1902918"/>
                  <a:gd name="connsiteY6" fmla="*/ 1841543 h 3628163"/>
                  <a:gd name="connsiteX7" fmla="*/ 1758657 w 1902918"/>
                  <a:gd name="connsiteY7" fmla="*/ 2112673 h 3628163"/>
                  <a:gd name="connsiteX8" fmla="*/ 1721443 w 1902918"/>
                  <a:gd name="connsiteY8" fmla="*/ 2564557 h 3628163"/>
                  <a:gd name="connsiteX9" fmla="*/ 1689546 w 1902918"/>
                  <a:gd name="connsiteY9" fmla="*/ 2942013 h 3628163"/>
                  <a:gd name="connsiteX10" fmla="*/ 1684229 w 1902918"/>
                  <a:gd name="connsiteY10" fmla="*/ 3223775 h 3628163"/>
                  <a:gd name="connsiteX11" fmla="*/ 1817136 w 1902918"/>
                  <a:gd name="connsiteY11" fmla="*/ 3601231 h 3628163"/>
                  <a:gd name="connsiteX12" fmla="*/ 211620 w 1902918"/>
                  <a:gd name="connsiteY12" fmla="*/ 3595915 h 3628163"/>
                  <a:gd name="connsiteX13" fmla="*/ 62764 w 1902918"/>
                  <a:gd name="connsiteY13" fmla="*/ 3245041 h 3628163"/>
                  <a:gd name="connsiteX14" fmla="*/ 30867 w 1902918"/>
                  <a:gd name="connsiteY14" fmla="*/ 2702780 h 3628163"/>
                  <a:gd name="connsiteX15" fmla="*/ 498699 w 1902918"/>
                  <a:gd name="connsiteY15" fmla="*/ 2633669 h 3628163"/>
                  <a:gd name="connsiteX16" fmla="*/ 546546 w 1902918"/>
                  <a:gd name="connsiteY16" fmla="*/ 2330641 h 3628163"/>
                  <a:gd name="connsiteX17" fmla="*/ 706034 w 1902918"/>
                  <a:gd name="connsiteY17" fmla="*/ 1985082 h 3628163"/>
                  <a:gd name="connsiteX18" fmla="*/ 700718 w 1902918"/>
                  <a:gd name="connsiteY18" fmla="*/ 1682055 h 3628163"/>
                  <a:gd name="connsiteX19" fmla="*/ 652871 w 1902918"/>
                  <a:gd name="connsiteY19" fmla="*/ 1517250 h 3628163"/>
                  <a:gd name="connsiteX20" fmla="*/ 700718 w 1902918"/>
                  <a:gd name="connsiteY20" fmla="*/ 1421557 h 3628163"/>
                  <a:gd name="connsiteX21" fmla="*/ 594392 w 1902918"/>
                  <a:gd name="connsiteY21" fmla="*/ 1410924 h 3628163"/>
                  <a:gd name="connsiteX22" fmla="*/ 328578 w 1902918"/>
                  <a:gd name="connsiteY22" fmla="*/ 921827 h 3628163"/>
                  <a:gd name="connsiteX23" fmla="*/ 429587 w 1902918"/>
                  <a:gd name="connsiteY23" fmla="*/ 634748 h 3628163"/>
                  <a:gd name="connsiteX24" fmla="*/ 504015 w 1902918"/>
                  <a:gd name="connsiteY24" fmla="*/ 597534 h 3628163"/>
                  <a:gd name="connsiteX25" fmla="*/ 658187 w 1902918"/>
                  <a:gd name="connsiteY25" fmla="*/ 730441 h 3628163"/>
                  <a:gd name="connsiteX26" fmla="*/ 530597 w 1902918"/>
                  <a:gd name="connsiteY26" fmla="*/ 2110 h 3628163"/>
                  <a:gd name="connsiteX0" fmla="*/ 530597 w 1902918"/>
                  <a:gd name="connsiteY0" fmla="*/ 2110 h 3601231"/>
                  <a:gd name="connsiteX1" fmla="*/ 955899 w 1902918"/>
                  <a:gd name="connsiteY1" fmla="*/ 517789 h 3601231"/>
                  <a:gd name="connsiteX2" fmla="*/ 1157918 w 1902918"/>
                  <a:gd name="connsiteY2" fmla="*/ 783603 h 3601231"/>
                  <a:gd name="connsiteX3" fmla="*/ 1333355 w 1902918"/>
                  <a:gd name="connsiteY3" fmla="*/ 1012203 h 3601231"/>
                  <a:gd name="connsiteX4" fmla="*/ 1556639 w 1902918"/>
                  <a:gd name="connsiteY4" fmla="*/ 1304599 h 3601231"/>
                  <a:gd name="connsiteX5" fmla="*/ 1742708 w 1902918"/>
                  <a:gd name="connsiteY5" fmla="*/ 1581045 h 3601231"/>
                  <a:gd name="connsiteX6" fmla="*/ 1748025 w 1902918"/>
                  <a:gd name="connsiteY6" fmla="*/ 1841543 h 3601231"/>
                  <a:gd name="connsiteX7" fmla="*/ 1758657 w 1902918"/>
                  <a:gd name="connsiteY7" fmla="*/ 2112673 h 3601231"/>
                  <a:gd name="connsiteX8" fmla="*/ 1721443 w 1902918"/>
                  <a:gd name="connsiteY8" fmla="*/ 2564557 h 3601231"/>
                  <a:gd name="connsiteX9" fmla="*/ 1689546 w 1902918"/>
                  <a:gd name="connsiteY9" fmla="*/ 2942013 h 3601231"/>
                  <a:gd name="connsiteX10" fmla="*/ 1684229 w 1902918"/>
                  <a:gd name="connsiteY10" fmla="*/ 3223775 h 3601231"/>
                  <a:gd name="connsiteX11" fmla="*/ 1817136 w 1902918"/>
                  <a:gd name="connsiteY11" fmla="*/ 3601231 h 3601231"/>
                  <a:gd name="connsiteX12" fmla="*/ 211620 w 1902918"/>
                  <a:gd name="connsiteY12" fmla="*/ 3595915 h 3601231"/>
                  <a:gd name="connsiteX13" fmla="*/ 62764 w 1902918"/>
                  <a:gd name="connsiteY13" fmla="*/ 3245041 h 3601231"/>
                  <a:gd name="connsiteX14" fmla="*/ 30867 w 1902918"/>
                  <a:gd name="connsiteY14" fmla="*/ 2702780 h 3601231"/>
                  <a:gd name="connsiteX15" fmla="*/ 498699 w 1902918"/>
                  <a:gd name="connsiteY15" fmla="*/ 2633669 h 3601231"/>
                  <a:gd name="connsiteX16" fmla="*/ 546546 w 1902918"/>
                  <a:gd name="connsiteY16" fmla="*/ 2330641 h 3601231"/>
                  <a:gd name="connsiteX17" fmla="*/ 706034 w 1902918"/>
                  <a:gd name="connsiteY17" fmla="*/ 1985082 h 3601231"/>
                  <a:gd name="connsiteX18" fmla="*/ 700718 w 1902918"/>
                  <a:gd name="connsiteY18" fmla="*/ 1682055 h 3601231"/>
                  <a:gd name="connsiteX19" fmla="*/ 652871 w 1902918"/>
                  <a:gd name="connsiteY19" fmla="*/ 1517250 h 3601231"/>
                  <a:gd name="connsiteX20" fmla="*/ 700718 w 1902918"/>
                  <a:gd name="connsiteY20" fmla="*/ 1421557 h 3601231"/>
                  <a:gd name="connsiteX21" fmla="*/ 594392 w 1902918"/>
                  <a:gd name="connsiteY21" fmla="*/ 1410924 h 3601231"/>
                  <a:gd name="connsiteX22" fmla="*/ 328578 w 1902918"/>
                  <a:gd name="connsiteY22" fmla="*/ 921827 h 3601231"/>
                  <a:gd name="connsiteX23" fmla="*/ 429587 w 1902918"/>
                  <a:gd name="connsiteY23" fmla="*/ 634748 h 3601231"/>
                  <a:gd name="connsiteX24" fmla="*/ 504015 w 1902918"/>
                  <a:gd name="connsiteY24" fmla="*/ 597534 h 3601231"/>
                  <a:gd name="connsiteX25" fmla="*/ 658187 w 1902918"/>
                  <a:gd name="connsiteY25" fmla="*/ 730441 h 3601231"/>
                  <a:gd name="connsiteX26" fmla="*/ 530597 w 1902918"/>
                  <a:gd name="connsiteY26" fmla="*/ 2110 h 3601231"/>
                  <a:gd name="connsiteX0" fmla="*/ 530597 w 1817136"/>
                  <a:gd name="connsiteY0" fmla="*/ 2110 h 3601231"/>
                  <a:gd name="connsiteX1" fmla="*/ 955899 w 1817136"/>
                  <a:gd name="connsiteY1" fmla="*/ 517789 h 3601231"/>
                  <a:gd name="connsiteX2" fmla="*/ 1157918 w 1817136"/>
                  <a:gd name="connsiteY2" fmla="*/ 783603 h 3601231"/>
                  <a:gd name="connsiteX3" fmla="*/ 1333355 w 1817136"/>
                  <a:gd name="connsiteY3" fmla="*/ 1012203 h 3601231"/>
                  <a:gd name="connsiteX4" fmla="*/ 1556639 w 1817136"/>
                  <a:gd name="connsiteY4" fmla="*/ 1304599 h 3601231"/>
                  <a:gd name="connsiteX5" fmla="*/ 1742708 w 1817136"/>
                  <a:gd name="connsiteY5" fmla="*/ 1581045 h 3601231"/>
                  <a:gd name="connsiteX6" fmla="*/ 1748025 w 1817136"/>
                  <a:gd name="connsiteY6" fmla="*/ 1841543 h 3601231"/>
                  <a:gd name="connsiteX7" fmla="*/ 1758657 w 1817136"/>
                  <a:gd name="connsiteY7" fmla="*/ 2112673 h 3601231"/>
                  <a:gd name="connsiteX8" fmla="*/ 1721443 w 1817136"/>
                  <a:gd name="connsiteY8" fmla="*/ 2564557 h 3601231"/>
                  <a:gd name="connsiteX9" fmla="*/ 1689546 w 1817136"/>
                  <a:gd name="connsiteY9" fmla="*/ 2942013 h 3601231"/>
                  <a:gd name="connsiteX10" fmla="*/ 1684229 w 1817136"/>
                  <a:gd name="connsiteY10" fmla="*/ 3223775 h 3601231"/>
                  <a:gd name="connsiteX11" fmla="*/ 1817136 w 1817136"/>
                  <a:gd name="connsiteY11" fmla="*/ 3601231 h 3601231"/>
                  <a:gd name="connsiteX12" fmla="*/ 211620 w 1817136"/>
                  <a:gd name="connsiteY12" fmla="*/ 3595915 h 3601231"/>
                  <a:gd name="connsiteX13" fmla="*/ 62764 w 1817136"/>
                  <a:gd name="connsiteY13" fmla="*/ 3245041 h 3601231"/>
                  <a:gd name="connsiteX14" fmla="*/ 30867 w 1817136"/>
                  <a:gd name="connsiteY14" fmla="*/ 2702780 h 3601231"/>
                  <a:gd name="connsiteX15" fmla="*/ 498699 w 1817136"/>
                  <a:gd name="connsiteY15" fmla="*/ 2633669 h 3601231"/>
                  <a:gd name="connsiteX16" fmla="*/ 546546 w 1817136"/>
                  <a:gd name="connsiteY16" fmla="*/ 2330641 h 3601231"/>
                  <a:gd name="connsiteX17" fmla="*/ 706034 w 1817136"/>
                  <a:gd name="connsiteY17" fmla="*/ 1985082 h 3601231"/>
                  <a:gd name="connsiteX18" fmla="*/ 700718 w 1817136"/>
                  <a:gd name="connsiteY18" fmla="*/ 1682055 h 3601231"/>
                  <a:gd name="connsiteX19" fmla="*/ 652871 w 1817136"/>
                  <a:gd name="connsiteY19" fmla="*/ 1517250 h 3601231"/>
                  <a:gd name="connsiteX20" fmla="*/ 700718 w 1817136"/>
                  <a:gd name="connsiteY20" fmla="*/ 1421557 h 3601231"/>
                  <a:gd name="connsiteX21" fmla="*/ 594392 w 1817136"/>
                  <a:gd name="connsiteY21" fmla="*/ 1410924 h 3601231"/>
                  <a:gd name="connsiteX22" fmla="*/ 328578 w 1817136"/>
                  <a:gd name="connsiteY22" fmla="*/ 921827 h 3601231"/>
                  <a:gd name="connsiteX23" fmla="*/ 429587 w 1817136"/>
                  <a:gd name="connsiteY23" fmla="*/ 634748 h 3601231"/>
                  <a:gd name="connsiteX24" fmla="*/ 504015 w 1817136"/>
                  <a:gd name="connsiteY24" fmla="*/ 597534 h 3601231"/>
                  <a:gd name="connsiteX25" fmla="*/ 658187 w 1817136"/>
                  <a:gd name="connsiteY25" fmla="*/ 730441 h 3601231"/>
                  <a:gd name="connsiteX26" fmla="*/ 530597 w 1817136"/>
                  <a:gd name="connsiteY26" fmla="*/ 2110 h 3601231"/>
                  <a:gd name="connsiteX0" fmla="*/ 530597 w 1817136"/>
                  <a:gd name="connsiteY0" fmla="*/ 2110 h 3601231"/>
                  <a:gd name="connsiteX1" fmla="*/ 955899 w 1817136"/>
                  <a:gd name="connsiteY1" fmla="*/ 517789 h 3601231"/>
                  <a:gd name="connsiteX2" fmla="*/ 1157918 w 1817136"/>
                  <a:gd name="connsiteY2" fmla="*/ 783603 h 3601231"/>
                  <a:gd name="connsiteX3" fmla="*/ 1333355 w 1817136"/>
                  <a:gd name="connsiteY3" fmla="*/ 1012203 h 3601231"/>
                  <a:gd name="connsiteX4" fmla="*/ 1556639 w 1817136"/>
                  <a:gd name="connsiteY4" fmla="*/ 1304599 h 3601231"/>
                  <a:gd name="connsiteX5" fmla="*/ 1742708 w 1817136"/>
                  <a:gd name="connsiteY5" fmla="*/ 1581045 h 3601231"/>
                  <a:gd name="connsiteX6" fmla="*/ 1748025 w 1817136"/>
                  <a:gd name="connsiteY6" fmla="*/ 1841543 h 3601231"/>
                  <a:gd name="connsiteX7" fmla="*/ 1758657 w 1817136"/>
                  <a:gd name="connsiteY7" fmla="*/ 2112673 h 3601231"/>
                  <a:gd name="connsiteX8" fmla="*/ 1721443 w 1817136"/>
                  <a:gd name="connsiteY8" fmla="*/ 2564557 h 3601231"/>
                  <a:gd name="connsiteX9" fmla="*/ 1689546 w 1817136"/>
                  <a:gd name="connsiteY9" fmla="*/ 2942013 h 3601231"/>
                  <a:gd name="connsiteX10" fmla="*/ 1684229 w 1817136"/>
                  <a:gd name="connsiteY10" fmla="*/ 3223775 h 3601231"/>
                  <a:gd name="connsiteX11" fmla="*/ 1817136 w 1817136"/>
                  <a:gd name="connsiteY11" fmla="*/ 3601231 h 3601231"/>
                  <a:gd name="connsiteX12" fmla="*/ 211620 w 1817136"/>
                  <a:gd name="connsiteY12" fmla="*/ 3595915 h 3601231"/>
                  <a:gd name="connsiteX13" fmla="*/ 62764 w 1817136"/>
                  <a:gd name="connsiteY13" fmla="*/ 3245041 h 3601231"/>
                  <a:gd name="connsiteX14" fmla="*/ 30867 w 1817136"/>
                  <a:gd name="connsiteY14" fmla="*/ 2702780 h 3601231"/>
                  <a:gd name="connsiteX15" fmla="*/ 498699 w 1817136"/>
                  <a:gd name="connsiteY15" fmla="*/ 2633669 h 3601231"/>
                  <a:gd name="connsiteX16" fmla="*/ 546546 w 1817136"/>
                  <a:gd name="connsiteY16" fmla="*/ 2330641 h 3601231"/>
                  <a:gd name="connsiteX17" fmla="*/ 706034 w 1817136"/>
                  <a:gd name="connsiteY17" fmla="*/ 1985082 h 3601231"/>
                  <a:gd name="connsiteX18" fmla="*/ 700718 w 1817136"/>
                  <a:gd name="connsiteY18" fmla="*/ 1682055 h 3601231"/>
                  <a:gd name="connsiteX19" fmla="*/ 652871 w 1817136"/>
                  <a:gd name="connsiteY19" fmla="*/ 1517250 h 3601231"/>
                  <a:gd name="connsiteX20" fmla="*/ 700718 w 1817136"/>
                  <a:gd name="connsiteY20" fmla="*/ 1421557 h 3601231"/>
                  <a:gd name="connsiteX21" fmla="*/ 594392 w 1817136"/>
                  <a:gd name="connsiteY21" fmla="*/ 1410924 h 3601231"/>
                  <a:gd name="connsiteX22" fmla="*/ 328578 w 1817136"/>
                  <a:gd name="connsiteY22" fmla="*/ 921827 h 3601231"/>
                  <a:gd name="connsiteX23" fmla="*/ 429587 w 1817136"/>
                  <a:gd name="connsiteY23" fmla="*/ 634748 h 3601231"/>
                  <a:gd name="connsiteX24" fmla="*/ 504015 w 1817136"/>
                  <a:gd name="connsiteY24" fmla="*/ 597534 h 3601231"/>
                  <a:gd name="connsiteX25" fmla="*/ 658187 w 1817136"/>
                  <a:gd name="connsiteY25" fmla="*/ 730441 h 3601231"/>
                  <a:gd name="connsiteX26" fmla="*/ 530597 w 1817136"/>
                  <a:gd name="connsiteY26" fmla="*/ 2110 h 3601231"/>
                  <a:gd name="connsiteX0" fmla="*/ 530597 w 1817136"/>
                  <a:gd name="connsiteY0" fmla="*/ 2110 h 3601231"/>
                  <a:gd name="connsiteX1" fmla="*/ 955899 w 1817136"/>
                  <a:gd name="connsiteY1" fmla="*/ 517789 h 3601231"/>
                  <a:gd name="connsiteX2" fmla="*/ 1157918 w 1817136"/>
                  <a:gd name="connsiteY2" fmla="*/ 783603 h 3601231"/>
                  <a:gd name="connsiteX3" fmla="*/ 1333355 w 1817136"/>
                  <a:gd name="connsiteY3" fmla="*/ 1012203 h 3601231"/>
                  <a:gd name="connsiteX4" fmla="*/ 1556639 w 1817136"/>
                  <a:gd name="connsiteY4" fmla="*/ 1304599 h 3601231"/>
                  <a:gd name="connsiteX5" fmla="*/ 1742708 w 1817136"/>
                  <a:gd name="connsiteY5" fmla="*/ 1581045 h 3601231"/>
                  <a:gd name="connsiteX6" fmla="*/ 1748025 w 1817136"/>
                  <a:gd name="connsiteY6" fmla="*/ 1841543 h 3601231"/>
                  <a:gd name="connsiteX7" fmla="*/ 1758657 w 1817136"/>
                  <a:gd name="connsiteY7" fmla="*/ 2112673 h 3601231"/>
                  <a:gd name="connsiteX8" fmla="*/ 1721443 w 1817136"/>
                  <a:gd name="connsiteY8" fmla="*/ 2564557 h 3601231"/>
                  <a:gd name="connsiteX9" fmla="*/ 1689546 w 1817136"/>
                  <a:gd name="connsiteY9" fmla="*/ 2942013 h 3601231"/>
                  <a:gd name="connsiteX10" fmla="*/ 1684229 w 1817136"/>
                  <a:gd name="connsiteY10" fmla="*/ 3223775 h 3601231"/>
                  <a:gd name="connsiteX11" fmla="*/ 1817136 w 1817136"/>
                  <a:gd name="connsiteY11" fmla="*/ 3601231 h 3601231"/>
                  <a:gd name="connsiteX12" fmla="*/ 211620 w 1817136"/>
                  <a:gd name="connsiteY12" fmla="*/ 3595915 h 3601231"/>
                  <a:gd name="connsiteX13" fmla="*/ 62764 w 1817136"/>
                  <a:gd name="connsiteY13" fmla="*/ 3245041 h 3601231"/>
                  <a:gd name="connsiteX14" fmla="*/ 30867 w 1817136"/>
                  <a:gd name="connsiteY14" fmla="*/ 2702780 h 3601231"/>
                  <a:gd name="connsiteX15" fmla="*/ 498699 w 1817136"/>
                  <a:gd name="connsiteY15" fmla="*/ 2633669 h 3601231"/>
                  <a:gd name="connsiteX16" fmla="*/ 546546 w 1817136"/>
                  <a:gd name="connsiteY16" fmla="*/ 2330641 h 3601231"/>
                  <a:gd name="connsiteX17" fmla="*/ 706034 w 1817136"/>
                  <a:gd name="connsiteY17" fmla="*/ 1985082 h 3601231"/>
                  <a:gd name="connsiteX18" fmla="*/ 700718 w 1817136"/>
                  <a:gd name="connsiteY18" fmla="*/ 1682055 h 3601231"/>
                  <a:gd name="connsiteX19" fmla="*/ 652871 w 1817136"/>
                  <a:gd name="connsiteY19" fmla="*/ 1517250 h 3601231"/>
                  <a:gd name="connsiteX20" fmla="*/ 700718 w 1817136"/>
                  <a:gd name="connsiteY20" fmla="*/ 1421557 h 3601231"/>
                  <a:gd name="connsiteX21" fmla="*/ 594392 w 1817136"/>
                  <a:gd name="connsiteY21" fmla="*/ 1410924 h 3601231"/>
                  <a:gd name="connsiteX22" fmla="*/ 328578 w 1817136"/>
                  <a:gd name="connsiteY22" fmla="*/ 921827 h 3601231"/>
                  <a:gd name="connsiteX23" fmla="*/ 429587 w 1817136"/>
                  <a:gd name="connsiteY23" fmla="*/ 634748 h 3601231"/>
                  <a:gd name="connsiteX24" fmla="*/ 504015 w 1817136"/>
                  <a:gd name="connsiteY24" fmla="*/ 597534 h 3601231"/>
                  <a:gd name="connsiteX25" fmla="*/ 658187 w 1817136"/>
                  <a:gd name="connsiteY25" fmla="*/ 730441 h 3601231"/>
                  <a:gd name="connsiteX26" fmla="*/ 530597 w 1817136"/>
                  <a:gd name="connsiteY26" fmla="*/ 2110 h 3601231"/>
                  <a:gd name="connsiteX0" fmla="*/ 526118 w 1812657"/>
                  <a:gd name="connsiteY0" fmla="*/ 2110 h 3601231"/>
                  <a:gd name="connsiteX1" fmla="*/ 951420 w 1812657"/>
                  <a:gd name="connsiteY1" fmla="*/ 517789 h 3601231"/>
                  <a:gd name="connsiteX2" fmla="*/ 1153439 w 1812657"/>
                  <a:gd name="connsiteY2" fmla="*/ 783603 h 3601231"/>
                  <a:gd name="connsiteX3" fmla="*/ 1328876 w 1812657"/>
                  <a:gd name="connsiteY3" fmla="*/ 1012203 h 3601231"/>
                  <a:gd name="connsiteX4" fmla="*/ 1552160 w 1812657"/>
                  <a:gd name="connsiteY4" fmla="*/ 1304599 h 3601231"/>
                  <a:gd name="connsiteX5" fmla="*/ 1738229 w 1812657"/>
                  <a:gd name="connsiteY5" fmla="*/ 1581045 h 3601231"/>
                  <a:gd name="connsiteX6" fmla="*/ 1743546 w 1812657"/>
                  <a:gd name="connsiteY6" fmla="*/ 1841543 h 3601231"/>
                  <a:gd name="connsiteX7" fmla="*/ 1754178 w 1812657"/>
                  <a:gd name="connsiteY7" fmla="*/ 2112673 h 3601231"/>
                  <a:gd name="connsiteX8" fmla="*/ 1716964 w 1812657"/>
                  <a:gd name="connsiteY8" fmla="*/ 2564557 h 3601231"/>
                  <a:gd name="connsiteX9" fmla="*/ 1685067 w 1812657"/>
                  <a:gd name="connsiteY9" fmla="*/ 2942013 h 3601231"/>
                  <a:gd name="connsiteX10" fmla="*/ 1679750 w 1812657"/>
                  <a:gd name="connsiteY10" fmla="*/ 3223775 h 3601231"/>
                  <a:gd name="connsiteX11" fmla="*/ 1812657 w 1812657"/>
                  <a:gd name="connsiteY11" fmla="*/ 3601231 h 3601231"/>
                  <a:gd name="connsiteX12" fmla="*/ 207141 w 1812657"/>
                  <a:gd name="connsiteY12" fmla="*/ 3595915 h 3601231"/>
                  <a:gd name="connsiteX13" fmla="*/ 58285 w 1812657"/>
                  <a:gd name="connsiteY13" fmla="*/ 3245041 h 3601231"/>
                  <a:gd name="connsiteX14" fmla="*/ 31998 w 1812657"/>
                  <a:gd name="connsiteY14" fmla="*/ 2694365 h 3601231"/>
                  <a:gd name="connsiteX15" fmla="*/ 494220 w 1812657"/>
                  <a:gd name="connsiteY15" fmla="*/ 2633669 h 3601231"/>
                  <a:gd name="connsiteX16" fmla="*/ 542067 w 1812657"/>
                  <a:gd name="connsiteY16" fmla="*/ 2330641 h 3601231"/>
                  <a:gd name="connsiteX17" fmla="*/ 701555 w 1812657"/>
                  <a:gd name="connsiteY17" fmla="*/ 1985082 h 3601231"/>
                  <a:gd name="connsiteX18" fmla="*/ 696239 w 1812657"/>
                  <a:gd name="connsiteY18" fmla="*/ 1682055 h 3601231"/>
                  <a:gd name="connsiteX19" fmla="*/ 648392 w 1812657"/>
                  <a:gd name="connsiteY19" fmla="*/ 1517250 h 3601231"/>
                  <a:gd name="connsiteX20" fmla="*/ 696239 w 1812657"/>
                  <a:gd name="connsiteY20" fmla="*/ 1421557 h 3601231"/>
                  <a:gd name="connsiteX21" fmla="*/ 589913 w 1812657"/>
                  <a:gd name="connsiteY21" fmla="*/ 1410924 h 3601231"/>
                  <a:gd name="connsiteX22" fmla="*/ 324099 w 1812657"/>
                  <a:gd name="connsiteY22" fmla="*/ 921827 h 3601231"/>
                  <a:gd name="connsiteX23" fmla="*/ 425108 w 1812657"/>
                  <a:gd name="connsiteY23" fmla="*/ 634748 h 3601231"/>
                  <a:gd name="connsiteX24" fmla="*/ 499536 w 1812657"/>
                  <a:gd name="connsiteY24" fmla="*/ 597534 h 3601231"/>
                  <a:gd name="connsiteX25" fmla="*/ 653708 w 1812657"/>
                  <a:gd name="connsiteY25" fmla="*/ 730441 h 3601231"/>
                  <a:gd name="connsiteX26" fmla="*/ 526118 w 1812657"/>
                  <a:gd name="connsiteY26" fmla="*/ 2110 h 3601231"/>
                  <a:gd name="connsiteX0" fmla="*/ 526118 w 1812657"/>
                  <a:gd name="connsiteY0" fmla="*/ 2110 h 3601231"/>
                  <a:gd name="connsiteX1" fmla="*/ 951420 w 1812657"/>
                  <a:gd name="connsiteY1" fmla="*/ 517789 h 3601231"/>
                  <a:gd name="connsiteX2" fmla="*/ 1153439 w 1812657"/>
                  <a:gd name="connsiteY2" fmla="*/ 783603 h 3601231"/>
                  <a:gd name="connsiteX3" fmla="*/ 1328876 w 1812657"/>
                  <a:gd name="connsiteY3" fmla="*/ 1012203 h 3601231"/>
                  <a:gd name="connsiteX4" fmla="*/ 1552160 w 1812657"/>
                  <a:gd name="connsiteY4" fmla="*/ 1304599 h 3601231"/>
                  <a:gd name="connsiteX5" fmla="*/ 1738229 w 1812657"/>
                  <a:gd name="connsiteY5" fmla="*/ 1581045 h 3601231"/>
                  <a:gd name="connsiteX6" fmla="*/ 1743546 w 1812657"/>
                  <a:gd name="connsiteY6" fmla="*/ 1841543 h 3601231"/>
                  <a:gd name="connsiteX7" fmla="*/ 1754178 w 1812657"/>
                  <a:gd name="connsiteY7" fmla="*/ 2112673 h 3601231"/>
                  <a:gd name="connsiteX8" fmla="*/ 1716964 w 1812657"/>
                  <a:gd name="connsiteY8" fmla="*/ 2564557 h 3601231"/>
                  <a:gd name="connsiteX9" fmla="*/ 1685067 w 1812657"/>
                  <a:gd name="connsiteY9" fmla="*/ 2942013 h 3601231"/>
                  <a:gd name="connsiteX10" fmla="*/ 1679750 w 1812657"/>
                  <a:gd name="connsiteY10" fmla="*/ 3223775 h 3601231"/>
                  <a:gd name="connsiteX11" fmla="*/ 1812657 w 1812657"/>
                  <a:gd name="connsiteY11" fmla="*/ 3601231 h 3601231"/>
                  <a:gd name="connsiteX12" fmla="*/ 207141 w 1812657"/>
                  <a:gd name="connsiteY12" fmla="*/ 3595915 h 3601231"/>
                  <a:gd name="connsiteX13" fmla="*/ 58285 w 1812657"/>
                  <a:gd name="connsiteY13" fmla="*/ 3245041 h 3601231"/>
                  <a:gd name="connsiteX14" fmla="*/ 31998 w 1812657"/>
                  <a:gd name="connsiteY14" fmla="*/ 2694365 h 3601231"/>
                  <a:gd name="connsiteX15" fmla="*/ 494220 w 1812657"/>
                  <a:gd name="connsiteY15" fmla="*/ 2633669 h 3601231"/>
                  <a:gd name="connsiteX16" fmla="*/ 542067 w 1812657"/>
                  <a:gd name="connsiteY16" fmla="*/ 2330641 h 3601231"/>
                  <a:gd name="connsiteX17" fmla="*/ 701555 w 1812657"/>
                  <a:gd name="connsiteY17" fmla="*/ 1985082 h 3601231"/>
                  <a:gd name="connsiteX18" fmla="*/ 696239 w 1812657"/>
                  <a:gd name="connsiteY18" fmla="*/ 1682055 h 3601231"/>
                  <a:gd name="connsiteX19" fmla="*/ 648392 w 1812657"/>
                  <a:gd name="connsiteY19" fmla="*/ 1517250 h 3601231"/>
                  <a:gd name="connsiteX20" fmla="*/ 696239 w 1812657"/>
                  <a:gd name="connsiteY20" fmla="*/ 1421557 h 3601231"/>
                  <a:gd name="connsiteX21" fmla="*/ 589913 w 1812657"/>
                  <a:gd name="connsiteY21" fmla="*/ 1410924 h 3601231"/>
                  <a:gd name="connsiteX22" fmla="*/ 324099 w 1812657"/>
                  <a:gd name="connsiteY22" fmla="*/ 921827 h 3601231"/>
                  <a:gd name="connsiteX23" fmla="*/ 425108 w 1812657"/>
                  <a:gd name="connsiteY23" fmla="*/ 634748 h 3601231"/>
                  <a:gd name="connsiteX24" fmla="*/ 499536 w 1812657"/>
                  <a:gd name="connsiteY24" fmla="*/ 597534 h 3601231"/>
                  <a:gd name="connsiteX25" fmla="*/ 653708 w 1812657"/>
                  <a:gd name="connsiteY25" fmla="*/ 730441 h 3601231"/>
                  <a:gd name="connsiteX26" fmla="*/ 526118 w 1812657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0069 w 1780659"/>
                  <a:gd name="connsiteY16" fmla="*/ 2330641 h 3601231"/>
                  <a:gd name="connsiteX17" fmla="*/ 669557 w 1780659"/>
                  <a:gd name="connsiteY17" fmla="*/ 198508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0069 w 1780659"/>
                  <a:gd name="connsiteY16" fmla="*/ 2330641 h 3601231"/>
                  <a:gd name="connsiteX17" fmla="*/ 669557 w 1780659"/>
                  <a:gd name="connsiteY17" fmla="*/ 198508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0069 w 1780659"/>
                  <a:gd name="connsiteY16" fmla="*/ 2330641 h 3601231"/>
                  <a:gd name="connsiteX17" fmla="*/ 669557 w 1780659"/>
                  <a:gd name="connsiteY17" fmla="*/ 198508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0069 w 1780659"/>
                  <a:gd name="connsiteY16" fmla="*/ 2330641 h 3601231"/>
                  <a:gd name="connsiteX17" fmla="*/ 669557 w 1780659"/>
                  <a:gd name="connsiteY17" fmla="*/ 198508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0069 w 1780659"/>
                  <a:gd name="connsiteY16" fmla="*/ 2353080 h 3601231"/>
                  <a:gd name="connsiteX17" fmla="*/ 669557 w 1780659"/>
                  <a:gd name="connsiteY17" fmla="*/ 198508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0069 w 1780659"/>
                  <a:gd name="connsiteY16" fmla="*/ 2353080 h 3601231"/>
                  <a:gd name="connsiteX17" fmla="*/ 669557 w 1780659"/>
                  <a:gd name="connsiteY17" fmla="*/ 198508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69557 w 1780659"/>
                  <a:gd name="connsiteY17" fmla="*/ 198508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16394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57915 w 1780659"/>
                  <a:gd name="connsiteY21" fmla="*/ 1410924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41086 w 1780659"/>
                  <a:gd name="connsiteY21" fmla="*/ 1385680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2101 w 1780659"/>
                  <a:gd name="connsiteY22" fmla="*/ 921827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93110 w 1780659"/>
                  <a:gd name="connsiteY23" fmla="*/ 634748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95492 w 1780659"/>
                  <a:gd name="connsiteY23" fmla="*/ 641891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95492 w 1780659"/>
                  <a:gd name="connsiteY23" fmla="*/ 641891 h 3601231"/>
                  <a:gd name="connsiteX24" fmla="*/ 467538 w 1780659"/>
                  <a:gd name="connsiteY24" fmla="*/ 597534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95492 w 1780659"/>
                  <a:gd name="connsiteY23" fmla="*/ 641891 h 3601231"/>
                  <a:gd name="connsiteX24" fmla="*/ 505638 w 1780659"/>
                  <a:gd name="connsiteY24" fmla="*/ 621347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74060 w 1780659"/>
                  <a:gd name="connsiteY23" fmla="*/ 649035 h 3601231"/>
                  <a:gd name="connsiteX24" fmla="*/ 505638 w 1780659"/>
                  <a:gd name="connsiteY24" fmla="*/ 621347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74060 w 1780659"/>
                  <a:gd name="connsiteY23" fmla="*/ 649035 h 3601231"/>
                  <a:gd name="connsiteX24" fmla="*/ 505638 w 1780659"/>
                  <a:gd name="connsiteY24" fmla="*/ 621347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74060 w 1780659"/>
                  <a:gd name="connsiteY23" fmla="*/ 649035 h 3601231"/>
                  <a:gd name="connsiteX24" fmla="*/ 505638 w 1780659"/>
                  <a:gd name="connsiteY24" fmla="*/ 621347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81204 w 1780659"/>
                  <a:gd name="connsiteY23" fmla="*/ 653798 h 3601231"/>
                  <a:gd name="connsiteX24" fmla="*/ 505638 w 1780659"/>
                  <a:gd name="connsiteY24" fmla="*/ 621347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81204 w 1780659"/>
                  <a:gd name="connsiteY23" fmla="*/ 653798 h 3601231"/>
                  <a:gd name="connsiteX24" fmla="*/ 505638 w 1780659"/>
                  <a:gd name="connsiteY24" fmla="*/ 621347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2110 h 3601231"/>
                  <a:gd name="connsiteX1" fmla="*/ 919422 w 1780659"/>
                  <a:gd name="connsiteY1" fmla="*/ 517789 h 3601231"/>
                  <a:gd name="connsiteX2" fmla="*/ 1121441 w 1780659"/>
                  <a:gd name="connsiteY2" fmla="*/ 783603 h 3601231"/>
                  <a:gd name="connsiteX3" fmla="*/ 1296878 w 1780659"/>
                  <a:gd name="connsiteY3" fmla="*/ 1012203 h 3601231"/>
                  <a:gd name="connsiteX4" fmla="*/ 1520162 w 1780659"/>
                  <a:gd name="connsiteY4" fmla="*/ 1304599 h 3601231"/>
                  <a:gd name="connsiteX5" fmla="*/ 1706231 w 1780659"/>
                  <a:gd name="connsiteY5" fmla="*/ 1581045 h 3601231"/>
                  <a:gd name="connsiteX6" fmla="*/ 1711548 w 1780659"/>
                  <a:gd name="connsiteY6" fmla="*/ 1841543 h 3601231"/>
                  <a:gd name="connsiteX7" fmla="*/ 1722180 w 1780659"/>
                  <a:gd name="connsiteY7" fmla="*/ 2112673 h 3601231"/>
                  <a:gd name="connsiteX8" fmla="*/ 1684966 w 1780659"/>
                  <a:gd name="connsiteY8" fmla="*/ 2564557 h 3601231"/>
                  <a:gd name="connsiteX9" fmla="*/ 1653069 w 1780659"/>
                  <a:gd name="connsiteY9" fmla="*/ 2942013 h 3601231"/>
                  <a:gd name="connsiteX10" fmla="*/ 1647752 w 1780659"/>
                  <a:gd name="connsiteY10" fmla="*/ 3223775 h 3601231"/>
                  <a:gd name="connsiteX11" fmla="*/ 1780659 w 1780659"/>
                  <a:gd name="connsiteY11" fmla="*/ 3601231 h 3601231"/>
                  <a:gd name="connsiteX12" fmla="*/ 175143 w 1780659"/>
                  <a:gd name="connsiteY12" fmla="*/ 3595915 h 3601231"/>
                  <a:gd name="connsiteX13" fmla="*/ 26287 w 1780659"/>
                  <a:gd name="connsiteY13" fmla="*/ 3245041 h 3601231"/>
                  <a:gd name="connsiteX14" fmla="*/ 0 w 1780659"/>
                  <a:gd name="connsiteY14" fmla="*/ 2694365 h 3601231"/>
                  <a:gd name="connsiteX15" fmla="*/ 462222 w 1780659"/>
                  <a:gd name="connsiteY15" fmla="*/ 2633669 h 3601231"/>
                  <a:gd name="connsiteX16" fmla="*/ 512874 w 1780659"/>
                  <a:gd name="connsiteY16" fmla="*/ 2299787 h 3601231"/>
                  <a:gd name="connsiteX17" fmla="*/ 652727 w 1780659"/>
                  <a:gd name="connsiteY17" fmla="*/ 1973862 h 3601231"/>
                  <a:gd name="connsiteX18" fmla="*/ 664241 w 1780659"/>
                  <a:gd name="connsiteY18" fmla="*/ 1682055 h 3601231"/>
                  <a:gd name="connsiteX19" fmla="*/ 624809 w 1780659"/>
                  <a:gd name="connsiteY19" fmla="*/ 1517250 h 3601231"/>
                  <a:gd name="connsiteX20" fmla="*/ 664241 w 1780659"/>
                  <a:gd name="connsiteY20" fmla="*/ 1421557 h 3601231"/>
                  <a:gd name="connsiteX21" fmla="*/ 532671 w 1780659"/>
                  <a:gd name="connsiteY21" fmla="*/ 1380070 h 3601231"/>
                  <a:gd name="connsiteX22" fmla="*/ 294905 w 1780659"/>
                  <a:gd name="connsiteY22" fmla="*/ 890973 h 3601231"/>
                  <a:gd name="connsiteX23" fmla="*/ 381204 w 1780659"/>
                  <a:gd name="connsiteY23" fmla="*/ 653798 h 3601231"/>
                  <a:gd name="connsiteX24" fmla="*/ 505638 w 1780659"/>
                  <a:gd name="connsiteY24" fmla="*/ 621347 h 3601231"/>
                  <a:gd name="connsiteX25" fmla="*/ 621710 w 1780659"/>
                  <a:gd name="connsiteY25" fmla="*/ 730441 h 3601231"/>
                  <a:gd name="connsiteX26" fmla="*/ 494120 w 1780659"/>
                  <a:gd name="connsiteY26" fmla="*/ 2110 h 3601231"/>
                  <a:gd name="connsiteX0" fmla="*/ 494120 w 1780659"/>
                  <a:gd name="connsiteY0" fmla="*/ 1771 h 3600892"/>
                  <a:gd name="connsiteX1" fmla="*/ 919422 w 1780659"/>
                  <a:gd name="connsiteY1" fmla="*/ 517450 h 3600892"/>
                  <a:gd name="connsiteX2" fmla="*/ 1121441 w 1780659"/>
                  <a:gd name="connsiteY2" fmla="*/ 783264 h 3600892"/>
                  <a:gd name="connsiteX3" fmla="*/ 1296878 w 1780659"/>
                  <a:gd name="connsiteY3" fmla="*/ 1011864 h 3600892"/>
                  <a:gd name="connsiteX4" fmla="*/ 1520162 w 1780659"/>
                  <a:gd name="connsiteY4" fmla="*/ 1304260 h 3600892"/>
                  <a:gd name="connsiteX5" fmla="*/ 1706231 w 1780659"/>
                  <a:gd name="connsiteY5" fmla="*/ 1580706 h 3600892"/>
                  <a:gd name="connsiteX6" fmla="*/ 1711548 w 1780659"/>
                  <a:gd name="connsiteY6" fmla="*/ 1841204 h 3600892"/>
                  <a:gd name="connsiteX7" fmla="*/ 1722180 w 1780659"/>
                  <a:gd name="connsiteY7" fmla="*/ 2112334 h 3600892"/>
                  <a:gd name="connsiteX8" fmla="*/ 1684966 w 1780659"/>
                  <a:gd name="connsiteY8" fmla="*/ 2564218 h 3600892"/>
                  <a:gd name="connsiteX9" fmla="*/ 1653069 w 1780659"/>
                  <a:gd name="connsiteY9" fmla="*/ 2941674 h 3600892"/>
                  <a:gd name="connsiteX10" fmla="*/ 1647752 w 1780659"/>
                  <a:gd name="connsiteY10" fmla="*/ 3223436 h 3600892"/>
                  <a:gd name="connsiteX11" fmla="*/ 1780659 w 1780659"/>
                  <a:gd name="connsiteY11" fmla="*/ 3600892 h 3600892"/>
                  <a:gd name="connsiteX12" fmla="*/ 175143 w 1780659"/>
                  <a:gd name="connsiteY12" fmla="*/ 3595576 h 3600892"/>
                  <a:gd name="connsiteX13" fmla="*/ 26287 w 1780659"/>
                  <a:gd name="connsiteY13" fmla="*/ 3244702 h 3600892"/>
                  <a:gd name="connsiteX14" fmla="*/ 0 w 1780659"/>
                  <a:gd name="connsiteY14" fmla="*/ 2694026 h 3600892"/>
                  <a:gd name="connsiteX15" fmla="*/ 462222 w 1780659"/>
                  <a:gd name="connsiteY15" fmla="*/ 2633330 h 3600892"/>
                  <a:gd name="connsiteX16" fmla="*/ 512874 w 1780659"/>
                  <a:gd name="connsiteY16" fmla="*/ 2299448 h 3600892"/>
                  <a:gd name="connsiteX17" fmla="*/ 652727 w 1780659"/>
                  <a:gd name="connsiteY17" fmla="*/ 1973523 h 3600892"/>
                  <a:gd name="connsiteX18" fmla="*/ 664241 w 1780659"/>
                  <a:gd name="connsiteY18" fmla="*/ 1681716 h 3600892"/>
                  <a:gd name="connsiteX19" fmla="*/ 624809 w 1780659"/>
                  <a:gd name="connsiteY19" fmla="*/ 1516911 h 3600892"/>
                  <a:gd name="connsiteX20" fmla="*/ 664241 w 1780659"/>
                  <a:gd name="connsiteY20" fmla="*/ 1421218 h 3600892"/>
                  <a:gd name="connsiteX21" fmla="*/ 532671 w 1780659"/>
                  <a:gd name="connsiteY21" fmla="*/ 1379731 h 3600892"/>
                  <a:gd name="connsiteX22" fmla="*/ 294905 w 1780659"/>
                  <a:gd name="connsiteY22" fmla="*/ 890634 h 3600892"/>
                  <a:gd name="connsiteX23" fmla="*/ 381204 w 1780659"/>
                  <a:gd name="connsiteY23" fmla="*/ 653459 h 3600892"/>
                  <a:gd name="connsiteX24" fmla="*/ 505638 w 1780659"/>
                  <a:gd name="connsiteY24" fmla="*/ 621008 h 3600892"/>
                  <a:gd name="connsiteX25" fmla="*/ 602660 w 1780659"/>
                  <a:gd name="connsiteY25" fmla="*/ 711052 h 3600892"/>
                  <a:gd name="connsiteX26" fmla="*/ 494120 w 1780659"/>
                  <a:gd name="connsiteY26" fmla="*/ 1771 h 3600892"/>
                  <a:gd name="connsiteX0" fmla="*/ 494120 w 1780659"/>
                  <a:gd name="connsiteY0" fmla="*/ 1771 h 3600892"/>
                  <a:gd name="connsiteX1" fmla="*/ 919422 w 1780659"/>
                  <a:gd name="connsiteY1" fmla="*/ 517450 h 3600892"/>
                  <a:gd name="connsiteX2" fmla="*/ 1121441 w 1780659"/>
                  <a:gd name="connsiteY2" fmla="*/ 783264 h 3600892"/>
                  <a:gd name="connsiteX3" fmla="*/ 1296878 w 1780659"/>
                  <a:gd name="connsiteY3" fmla="*/ 1011864 h 3600892"/>
                  <a:gd name="connsiteX4" fmla="*/ 1520162 w 1780659"/>
                  <a:gd name="connsiteY4" fmla="*/ 1304260 h 3600892"/>
                  <a:gd name="connsiteX5" fmla="*/ 1706231 w 1780659"/>
                  <a:gd name="connsiteY5" fmla="*/ 1580706 h 3600892"/>
                  <a:gd name="connsiteX6" fmla="*/ 1711548 w 1780659"/>
                  <a:gd name="connsiteY6" fmla="*/ 1841204 h 3600892"/>
                  <a:gd name="connsiteX7" fmla="*/ 1722180 w 1780659"/>
                  <a:gd name="connsiteY7" fmla="*/ 2112334 h 3600892"/>
                  <a:gd name="connsiteX8" fmla="*/ 1684966 w 1780659"/>
                  <a:gd name="connsiteY8" fmla="*/ 2564218 h 3600892"/>
                  <a:gd name="connsiteX9" fmla="*/ 1653069 w 1780659"/>
                  <a:gd name="connsiteY9" fmla="*/ 2941674 h 3600892"/>
                  <a:gd name="connsiteX10" fmla="*/ 1647752 w 1780659"/>
                  <a:gd name="connsiteY10" fmla="*/ 3223436 h 3600892"/>
                  <a:gd name="connsiteX11" fmla="*/ 1780659 w 1780659"/>
                  <a:gd name="connsiteY11" fmla="*/ 3600892 h 3600892"/>
                  <a:gd name="connsiteX12" fmla="*/ 175143 w 1780659"/>
                  <a:gd name="connsiteY12" fmla="*/ 3595576 h 3600892"/>
                  <a:gd name="connsiteX13" fmla="*/ 26287 w 1780659"/>
                  <a:gd name="connsiteY13" fmla="*/ 3244702 h 3600892"/>
                  <a:gd name="connsiteX14" fmla="*/ 0 w 1780659"/>
                  <a:gd name="connsiteY14" fmla="*/ 2694026 h 3600892"/>
                  <a:gd name="connsiteX15" fmla="*/ 462222 w 1780659"/>
                  <a:gd name="connsiteY15" fmla="*/ 2633330 h 3600892"/>
                  <a:gd name="connsiteX16" fmla="*/ 512874 w 1780659"/>
                  <a:gd name="connsiteY16" fmla="*/ 2299448 h 3600892"/>
                  <a:gd name="connsiteX17" fmla="*/ 652727 w 1780659"/>
                  <a:gd name="connsiteY17" fmla="*/ 1973523 h 3600892"/>
                  <a:gd name="connsiteX18" fmla="*/ 664241 w 1780659"/>
                  <a:gd name="connsiteY18" fmla="*/ 1681716 h 3600892"/>
                  <a:gd name="connsiteX19" fmla="*/ 624809 w 1780659"/>
                  <a:gd name="connsiteY19" fmla="*/ 1516911 h 3600892"/>
                  <a:gd name="connsiteX20" fmla="*/ 664241 w 1780659"/>
                  <a:gd name="connsiteY20" fmla="*/ 1421218 h 3600892"/>
                  <a:gd name="connsiteX21" fmla="*/ 532671 w 1780659"/>
                  <a:gd name="connsiteY21" fmla="*/ 1379731 h 3600892"/>
                  <a:gd name="connsiteX22" fmla="*/ 294905 w 1780659"/>
                  <a:gd name="connsiteY22" fmla="*/ 890634 h 3600892"/>
                  <a:gd name="connsiteX23" fmla="*/ 381204 w 1780659"/>
                  <a:gd name="connsiteY23" fmla="*/ 653459 h 3600892"/>
                  <a:gd name="connsiteX24" fmla="*/ 505638 w 1780659"/>
                  <a:gd name="connsiteY24" fmla="*/ 621008 h 3600892"/>
                  <a:gd name="connsiteX25" fmla="*/ 602660 w 1780659"/>
                  <a:gd name="connsiteY25" fmla="*/ 711052 h 3600892"/>
                  <a:gd name="connsiteX26" fmla="*/ 494120 w 1780659"/>
                  <a:gd name="connsiteY26" fmla="*/ 1771 h 3600892"/>
                  <a:gd name="connsiteX0" fmla="*/ 494120 w 1780659"/>
                  <a:gd name="connsiteY0" fmla="*/ 1771 h 3600892"/>
                  <a:gd name="connsiteX1" fmla="*/ 919422 w 1780659"/>
                  <a:gd name="connsiteY1" fmla="*/ 517450 h 3600892"/>
                  <a:gd name="connsiteX2" fmla="*/ 1121441 w 1780659"/>
                  <a:gd name="connsiteY2" fmla="*/ 783264 h 3600892"/>
                  <a:gd name="connsiteX3" fmla="*/ 1296878 w 1780659"/>
                  <a:gd name="connsiteY3" fmla="*/ 1011864 h 3600892"/>
                  <a:gd name="connsiteX4" fmla="*/ 1520162 w 1780659"/>
                  <a:gd name="connsiteY4" fmla="*/ 1304260 h 3600892"/>
                  <a:gd name="connsiteX5" fmla="*/ 1706231 w 1780659"/>
                  <a:gd name="connsiteY5" fmla="*/ 1580706 h 3600892"/>
                  <a:gd name="connsiteX6" fmla="*/ 1711548 w 1780659"/>
                  <a:gd name="connsiteY6" fmla="*/ 1841204 h 3600892"/>
                  <a:gd name="connsiteX7" fmla="*/ 1722180 w 1780659"/>
                  <a:gd name="connsiteY7" fmla="*/ 2112334 h 3600892"/>
                  <a:gd name="connsiteX8" fmla="*/ 1684966 w 1780659"/>
                  <a:gd name="connsiteY8" fmla="*/ 2564218 h 3600892"/>
                  <a:gd name="connsiteX9" fmla="*/ 1653069 w 1780659"/>
                  <a:gd name="connsiteY9" fmla="*/ 2941674 h 3600892"/>
                  <a:gd name="connsiteX10" fmla="*/ 1647752 w 1780659"/>
                  <a:gd name="connsiteY10" fmla="*/ 3223436 h 3600892"/>
                  <a:gd name="connsiteX11" fmla="*/ 1780659 w 1780659"/>
                  <a:gd name="connsiteY11" fmla="*/ 3600892 h 3600892"/>
                  <a:gd name="connsiteX12" fmla="*/ 175143 w 1780659"/>
                  <a:gd name="connsiteY12" fmla="*/ 3595576 h 3600892"/>
                  <a:gd name="connsiteX13" fmla="*/ 26287 w 1780659"/>
                  <a:gd name="connsiteY13" fmla="*/ 3244702 h 3600892"/>
                  <a:gd name="connsiteX14" fmla="*/ 0 w 1780659"/>
                  <a:gd name="connsiteY14" fmla="*/ 2694026 h 3600892"/>
                  <a:gd name="connsiteX15" fmla="*/ 462222 w 1780659"/>
                  <a:gd name="connsiteY15" fmla="*/ 2633330 h 3600892"/>
                  <a:gd name="connsiteX16" fmla="*/ 512874 w 1780659"/>
                  <a:gd name="connsiteY16" fmla="*/ 2299448 h 3600892"/>
                  <a:gd name="connsiteX17" fmla="*/ 652727 w 1780659"/>
                  <a:gd name="connsiteY17" fmla="*/ 1973523 h 3600892"/>
                  <a:gd name="connsiteX18" fmla="*/ 664241 w 1780659"/>
                  <a:gd name="connsiteY18" fmla="*/ 1681716 h 3600892"/>
                  <a:gd name="connsiteX19" fmla="*/ 624809 w 1780659"/>
                  <a:gd name="connsiteY19" fmla="*/ 1516911 h 3600892"/>
                  <a:gd name="connsiteX20" fmla="*/ 664241 w 1780659"/>
                  <a:gd name="connsiteY20" fmla="*/ 1421218 h 3600892"/>
                  <a:gd name="connsiteX21" fmla="*/ 532671 w 1780659"/>
                  <a:gd name="connsiteY21" fmla="*/ 1379731 h 3600892"/>
                  <a:gd name="connsiteX22" fmla="*/ 294905 w 1780659"/>
                  <a:gd name="connsiteY22" fmla="*/ 890634 h 3600892"/>
                  <a:gd name="connsiteX23" fmla="*/ 381204 w 1780659"/>
                  <a:gd name="connsiteY23" fmla="*/ 653459 h 3600892"/>
                  <a:gd name="connsiteX24" fmla="*/ 505638 w 1780659"/>
                  <a:gd name="connsiteY24" fmla="*/ 621008 h 3600892"/>
                  <a:gd name="connsiteX25" fmla="*/ 602660 w 1780659"/>
                  <a:gd name="connsiteY25" fmla="*/ 711052 h 3600892"/>
                  <a:gd name="connsiteX26" fmla="*/ 494120 w 1780659"/>
                  <a:gd name="connsiteY26" fmla="*/ 1771 h 3600892"/>
                  <a:gd name="connsiteX0" fmla="*/ 494120 w 1780659"/>
                  <a:gd name="connsiteY0" fmla="*/ 0 h 3599121"/>
                  <a:gd name="connsiteX1" fmla="*/ 919422 w 1780659"/>
                  <a:gd name="connsiteY1" fmla="*/ 515679 h 3599121"/>
                  <a:gd name="connsiteX2" fmla="*/ 1121441 w 1780659"/>
                  <a:gd name="connsiteY2" fmla="*/ 781493 h 3599121"/>
                  <a:gd name="connsiteX3" fmla="*/ 1296878 w 1780659"/>
                  <a:gd name="connsiteY3" fmla="*/ 1010093 h 3599121"/>
                  <a:gd name="connsiteX4" fmla="*/ 1520162 w 1780659"/>
                  <a:gd name="connsiteY4" fmla="*/ 1302489 h 3599121"/>
                  <a:gd name="connsiteX5" fmla="*/ 1706231 w 1780659"/>
                  <a:gd name="connsiteY5" fmla="*/ 1578935 h 3599121"/>
                  <a:gd name="connsiteX6" fmla="*/ 1711548 w 1780659"/>
                  <a:gd name="connsiteY6" fmla="*/ 1839433 h 3599121"/>
                  <a:gd name="connsiteX7" fmla="*/ 1722180 w 1780659"/>
                  <a:gd name="connsiteY7" fmla="*/ 2110563 h 3599121"/>
                  <a:gd name="connsiteX8" fmla="*/ 1684966 w 1780659"/>
                  <a:gd name="connsiteY8" fmla="*/ 2562447 h 3599121"/>
                  <a:gd name="connsiteX9" fmla="*/ 1653069 w 1780659"/>
                  <a:gd name="connsiteY9" fmla="*/ 2939903 h 3599121"/>
                  <a:gd name="connsiteX10" fmla="*/ 1647752 w 1780659"/>
                  <a:gd name="connsiteY10" fmla="*/ 3221665 h 3599121"/>
                  <a:gd name="connsiteX11" fmla="*/ 1780659 w 1780659"/>
                  <a:gd name="connsiteY11" fmla="*/ 3599121 h 3599121"/>
                  <a:gd name="connsiteX12" fmla="*/ 175143 w 1780659"/>
                  <a:gd name="connsiteY12" fmla="*/ 3593805 h 3599121"/>
                  <a:gd name="connsiteX13" fmla="*/ 26287 w 1780659"/>
                  <a:gd name="connsiteY13" fmla="*/ 3242931 h 3599121"/>
                  <a:gd name="connsiteX14" fmla="*/ 0 w 1780659"/>
                  <a:gd name="connsiteY14" fmla="*/ 2692255 h 3599121"/>
                  <a:gd name="connsiteX15" fmla="*/ 462222 w 1780659"/>
                  <a:gd name="connsiteY15" fmla="*/ 2631559 h 3599121"/>
                  <a:gd name="connsiteX16" fmla="*/ 512874 w 1780659"/>
                  <a:gd name="connsiteY16" fmla="*/ 2297677 h 3599121"/>
                  <a:gd name="connsiteX17" fmla="*/ 652727 w 1780659"/>
                  <a:gd name="connsiteY17" fmla="*/ 1971752 h 3599121"/>
                  <a:gd name="connsiteX18" fmla="*/ 664241 w 1780659"/>
                  <a:gd name="connsiteY18" fmla="*/ 1679945 h 3599121"/>
                  <a:gd name="connsiteX19" fmla="*/ 624809 w 1780659"/>
                  <a:gd name="connsiteY19" fmla="*/ 1515140 h 3599121"/>
                  <a:gd name="connsiteX20" fmla="*/ 664241 w 1780659"/>
                  <a:gd name="connsiteY20" fmla="*/ 1419447 h 3599121"/>
                  <a:gd name="connsiteX21" fmla="*/ 532671 w 1780659"/>
                  <a:gd name="connsiteY21" fmla="*/ 1377960 h 3599121"/>
                  <a:gd name="connsiteX22" fmla="*/ 294905 w 1780659"/>
                  <a:gd name="connsiteY22" fmla="*/ 888863 h 3599121"/>
                  <a:gd name="connsiteX23" fmla="*/ 381204 w 1780659"/>
                  <a:gd name="connsiteY23" fmla="*/ 651688 h 3599121"/>
                  <a:gd name="connsiteX24" fmla="*/ 505638 w 1780659"/>
                  <a:gd name="connsiteY24" fmla="*/ 619237 h 3599121"/>
                  <a:gd name="connsiteX25" fmla="*/ 602660 w 1780659"/>
                  <a:gd name="connsiteY25" fmla="*/ 709281 h 3599121"/>
                  <a:gd name="connsiteX26" fmla="*/ 494120 w 1780659"/>
                  <a:gd name="connsiteY26" fmla="*/ 0 h 3599121"/>
                  <a:gd name="connsiteX0" fmla="*/ 494120 w 1780659"/>
                  <a:gd name="connsiteY0" fmla="*/ 0 h 3599121"/>
                  <a:gd name="connsiteX1" fmla="*/ 919422 w 1780659"/>
                  <a:gd name="connsiteY1" fmla="*/ 515679 h 3599121"/>
                  <a:gd name="connsiteX2" fmla="*/ 1121441 w 1780659"/>
                  <a:gd name="connsiteY2" fmla="*/ 781493 h 3599121"/>
                  <a:gd name="connsiteX3" fmla="*/ 1296878 w 1780659"/>
                  <a:gd name="connsiteY3" fmla="*/ 1010093 h 3599121"/>
                  <a:gd name="connsiteX4" fmla="*/ 1520162 w 1780659"/>
                  <a:gd name="connsiteY4" fmla="*/ 1302489 h 3599121"/>
                  <a:gd name="connsiteX5" fmla="*/ 1706231 w 1780659"/>
                  <a:gd name="connsiteY5" fmla="*/ 1578935 h 3599121"/>
                  <a:gd name="connsiteX6" fmla="*/ 1711548 w 1780659"/>
                  <a:gd name="connsiteY6" fmla="*/ 1839433 h 3599121"/>
                  <a:gd name="connsiteX7" fmla="*/ 1722180 w 1780659"/>
                  <a:gd name="connsiteY7" fmla="*/ 2110563 h 3599121"/>
                  <a:gd name="connsiteX8" fmla="*/ 1684966 w 1780659"/>
                  <a:gd name="connsiteY8" fmla="*/ 2562447 h 3599121"/>
                  <a:gd name="connsiteX9" fmla="*/ 1653069 w 1780659"/>
                  <a:gd name="connsiteY9" fmla="*/ 2939903 h 3599121"/>
                  <a:gd name="connsiteX10" fmla="*/ 1647752 w 1780659"/>
                  <a:gd name="connsiteY10" fmla="*/ 3221665 h 3599121"/>
                  <a:gd name="connsiteX11" fmla="*/ 1780659 w 1780659"/>
                  <a:gd name="connsiteY11" fmla="*/ 3599121 h 3599121"/>
                  <a:gd name="connsiteX12" fmla="*/ 175143 w 1780659"/>
                  <a:gd name="connsiteY12" fmla="*/ 3593805 h 3599121"/>
                  <a:gd name="connsiteX13" fmla="*/ 26287 w 1780659"/>
                  <a:gd name="connsiteY13" fmla="*/ 3242931 h 3599121"/>
                  <a:gd name="connsiteX14" fmla="*/ 0 w 1780659"/>
                  <a:gd name="connsiteY14" fmla="*/ 2692255 h 3599121"/>
                  <a:gd name="connsiteX15" fmla="*/ 462222 w 1780659"/>
                  <a:gd name="connsiteY15" fmla="*/ 2631559 h 3599121"/>
                  <a:gd name="connsiteX16" fmla="*/ 512874 w 1780659"/>
                  <a:gd name="connsiteY16" fmla="*/ 2297677 h 3599121"/>
                  <a:gd name="connsiteX17" fmla="*/ 652727 w 1780659"/>
                  <a:gd name="connsiteY17" fmla="*/ 1971752 h 3599121"/>
                  <a:gd name="connsiteX18" fmla="*/ 664241 w 1780659"/>
                  <a:gd name="connsiteY18" fmla="*/ 1679945 h 3599121"/>
                  <a:gd name="connsiteX19" fmla="*/ 624809 w 1780659"/>
                  <a:gd name="connsiteY19" fmla="*/ 1515140 h 3599121"/>
                  <a:gd name="connsiteX20" fmla="*/ 664241 w 1780659"/>
                  <a:gd name="connsiteY20" fmla="*/ 1419447 h 3599121"/>
                  <a:gd name="connsiteX21" fmla="*/ 532671 w 1780659"/>
                  <a:gd name="connsiteY21" fmla="*/ 1377960 h 3599121"/>
                  <a:gd name="connsiteX22" fmla="*/ 294905 w 1780659"/>
                  <a:gd name="connsiteY22" fmla="*/ 888863 h 3599121"/>
                  <a:gd name="connsiteX23" fmla="*/ 381204 w 1780659"/>
                  <a:gd name="connsiteY23" fmla="*/ 651688 h 3599121"/>
                  <a:gd name="connsiteX24" fmla="*/ 505638 w 1780659"/>
                  <a:gd name="connsiteY24" fmla="*/ 619237 h 3599121"/>
                  <a:gd name="connsiteX25" fmla="*/ 602660 w 1780659"/>
                  <a:gd name="connsiteY25" fmla="*/ 709281 h 3599121"/>
                  <a:gd name="connsiteX26" fmla="*/ 494120 w 1780659"/>
                  <a:gd name="connsiteY26" fmla="*/ 0 h 3599121"/>
                  <a:gd name="connsiteX0" fmla="*/ 489357 w 1780659"/>
                  <a:gd name="connsiteY0" fmla="*/ 0 h 3601502"/>
                  <a:gd name="connsiteX1" fmla="*/ 919422 w 1780659"/>
                  <a:gd name="connsiteY1" fmla="*/ 518060 h 3601502"/>
                  <a:gd name="connsiteX2" fmla="*/ 1121441 w 1780659"/>
                  <a:gd name="connsiteY2" fmla="*/ 783874 h 3601502"/>
                  <a:gd name="connsiteX3" fmla="*/ 1296878 w 1780659"/>
                  <a:gd name="connsiteY3" fmla="*/ 1012474 h 3601502"/>
                  <a:gd name="connsiteX4" fmla="*/ 1520162 w 1780659"/>
                  <a:gd name="connsiteY4" fmla="*/ 1304870 h 3601502"/>
                  <a:gd name="connsiteX5" fmla="*/ 1706231 w 1780659"/>
                  <a:gd name="connsiteY5" fmla="*/ 1581316 h 3601502"/>
                  <a:gd name="connsiteX6" fmla="*/ 1711548 w 1780659"/>
                  <a:gd name="connsiteY6" fmla="*/ 1841814 h 3601502"/>
                  <a:gd name="connsiteX7" fmla="*/ 1722180 w 1780659"/>
                  <a:gd name="connsiteY7" fmla="*/ 2112944 h 3601502"/>
                  <a:gd name="connsiteX8" fmla="*/ 1684966 w 1780659"/>
                  <a:gd name="connsiteY8" fmla="*/ 2564828 h 3601502"/>
                  <a:gd name="connsiteX9" fmla="*/ 1653069 w 1780659"/>
                  <a:gd name="connsiteY9" fmla="*/ 2942284 h 3601502"/>
                  <a:gd name="connsiteX10" fmla="*/ 1647752 w 1780659"/>
                  <a:gd name="connsiteY10" fmla="*/ 3224046 h 3601502"/>
                  <a:gd name="connsiteX11" fmla="*/ 1780659 w 1780659"/>
                  <a:gd name="connsiteY11" fmla="*/ 3601502 h 3601502"/>
                  <a:gd name="connsiteX12" fmla="*/ 175143 w 1780659"/>
                  <a:gd name="connsiteY12" fmla="*/ 3596186 h 3601502"/>
                  <a:gd name="connsiteX13" fmla="*/ 26287 w 1780659"/>
                  <a:gd name="connsiteY13" fmla="*/ 3245312 h 3601502"/>
                  <a:gd name="connsiteX14" fmla="*/ 0 w 1780659"/>
                  <a:gd name="connsiteY14" fmla="*/ 2694636 h 3601502"/>
                  <a:gd name="connsiteX15" fmla="*/ 462222 w 1780659"/>
                  <a:gd name="connsiteY15" fmla="*/ 2633940 h 3601502"/>
                  <a:gd name="connsiteX16" fmla="*/ 512874 w 1780659"/>
                  <a:gd name="connsiteY16" fmla="*/ 2300058 h 3601502"/>
                  <a:gd name="connsiteX17" fmla="*/ 652727 w 1780659"/>
                  <a:gd name="connsiteY17" fmla="*/ 1974133 h 3601502"/>
                  <a:gd name="connsiteX18" fmla="*/ 664241 w 1780659"/>
                  <a:gd name="connsiteY18" fmla="*/ 1682326 h 3601502"/>
                  <a:gd name="connsiteX19" fmla="*/ 624809 w 1780659"/>
                  <a:gd name="connsiteY19" fmla="*/ 1517521 h 3601502"/>
                  <a:gd name="connsiteX20" fmla="*/ 664241 w 1780659"/>
                  <a:gd name="connsiteY20" fmla="*/ 1421828 h 3601502"/>
                  <a:gd name="connsiteX21" fmla="*/ 532671 w 1780659"/>
                  <a:gd name="connsiteY21" fmla="*/ 1380341 h 3601502"/>
                  <a:gd name="connsiteX22" fmla="*/ 294905 w 1780659"/>
                  <a:gd name="connsiteY22" fmla="*/ 891244 h 3601502"/>
                  <a:gd name="connsiteX23" fmla="*/ 381204 w 1780659"/>
                  <a:gd name="connsiteY23" fmla="*/ 654069 h 3601502"/>
                  <a:gd name="connsiteX24" fmla="*/ 505638 w 1780659"/>
                  <a:gd name="connsiteY24" fmla="*/ 621618 h 3601502"/>
                  <a:gd name="connsiteX25" fmla="*/ 602660 w 1780659"/>
                  <a:gd name="connsiteY25" fmla="*/ 711662 h 3601502"/>
                  <a:gd name="connsiteX26" fmla="*/ 489357 w 1780659"/>
                  <a:gd name="connsiteY26" fmla="*/ 0 h 3601502"/>
                  <a:gd name="connsiteX0" fmla="*/ 489357 w 1780659"/>
                  <a:gd name="connsiteY0" fmla="*/ 0 h 3601502"/>
                  <a:gd name="connsiteX1" fmla="*/ 919422 w 1780659"/>
                  <a:gd name="connsiteY1" fmla="*/ 518060 h 3601502"/>
                  <a:gd name="connsiteX2" fmla="*/ 1121441 w 1780659"/>
                  <a:gd name="connsiteY2" fmla="*/ 783874 h 3601502"/>
                  <a:gd name="connsiteX3" fmla="*/ 1296878 w 1780659"/>
                  <a:gd name="connsiteY3" fmla="*/ 1012474 h 3601502"/>
                  <a:gd name="connsiteX4" fmla="*/ 1520162 w 1780659"/>
                  <a:gd name="connsiteY4" fmla="*/ 1304870 h 3601502"/>
                  <a:gd name="connsiteX5" fmla="*/ 1706231 w 1780659"/>
                  <a:gd name="connsiteY5" fmla="*/ 1581316 h 3601502"/>
                  <a:gd name="connsiteX6" fmla="*/ 1711548 w 1780659"/>
                  <a:gd name="connsiteY6" fmla="*/ 1841814 h 3601502"/>
                  <a:gd name="connsiteX7" fmla="*/ 1722180 w 1780659"/>
                  <a:gd name="connsiteY7" fmla="*/ 2112944 h 3601502"/>
                  <a:gd name="connsiteX8" fmla="*/ 1684966 w 1780659"/>
                  <a:gd name="connsiteY8" fmla="*/ 2564828 h 3601502"/>
                  <a:gd name="connsiteX9" fmla="*/ 1653069 w 1780659"/>
                  <a:gd name="connsiteY9" fmla="*/ 2942284 h 3601502"/>
                  <a:gd name="connsiteX10" fmla="*/ 1647752 w 1780659"/>
                  <a:gd name="connsiteY10" fmla="*/ 3224046 h 3601502"/>
                  <a:gd name="connsiteX11" fmla="*/ 1780659 w 1780659"/>
                  <a:gd name="connsiteY11" fmla="*/ 3601502 h 3601502"/>
                  <a:gd name="connsiteX12" fmla="*/ 175143 w 1780659"/>
                  <a:gd name="connsiteY12" fmla="*/ 3596186 h 3601502"/>
                  <a:gd name="connsiteX13" fmla="*/ 26287 w 1780659"/>
                  <a:gd name="connsiteY13" fmla="*/ 3245312 h 3601502"/>
                  <a:gd name="connsiteX14" fmla="*/ 0 w 1780659"/>
                  <a:gd name="connsiteY14" fmla="*/ 2694636 h 3601502"/>
                  <a:gd name="connsiteX15" fmla="*/ 459841 w 1780659"/>
                  <a:gd name="connsiteY15" fmla="*/ 2631559 h 3601502"/>
                  <a:gd name="connsiteX16" fmla="*/ 512874 w 1780659"/>
                  <a:gd name="connsiteY16" fmla="*/ 2300058 h 3601502"/>
                  <a:gd name="connsiteX17" fmla="*/ 652727 w 1780659"/>
                  <a:gd name="connsiteY17" fmla="*/ 1974133 h 3601502"/>
                  <a:gd name="connsiteX18" fmla="*/ 664241 w 1780659"/>
                  <a:gd name="connsiteY18" fmla="*/ 1682326 h 3601502"/>
                  <a:gd name="connsiteX19" fmla="*/ 624809 w 1780659"/>
                  <a:gd name="connsiteY19" fmla="*/ 1517521 h 3601502"/>
                  <a:gd name="connsiteX20" fmla="*/ 664241 w 1780659"/>
                  <a:gd name="connsiteY20" fmla="*/ 1421828 h 3601502"/>
                  <a:gd name="connsiteX21" fmla="*/ 532671 w 1780659"/>
                  <a:gd name="connsiteY21" fmla="*/ 1380341 h 3601502"/>
                  <a:gd name="connsiteX22" fmla="*/ 294905 w 1780659"/>
                  <a:gd name="connsiteY22" fmla="*/ 891244 h 3601502"/>
                  <a:gd name="connsiteX23" fmla="*/ 381204 w 1780659"/>
                  <a:gd name="connsiteY23" fmla="*/ 654069 h 3601502"/>
                  <a:gd name="connsiteX24" fmla="*/ 505638 w 1780659"/>
                  <a:gd name="connsiteY24" fmla="*/ 621618 h 3601502"/>
                  <a:gd name="connsiteX25" fmla="*/ 602660 w 1780659"/>
                  <a:gd name="connsiteY25" fmla="*/ 711662 h 3601502"/>
                  <a:gd name="connsiteX26" fmla="*/ 489357 w 1780659"/>
                  <a:gd name="connsiteY26" fmla="*/ 0 h 3601502"/>
                  <a:gd name="connsiteX0" fmla="*/ 508407 w 1780659"/>
                  <a:gd name="connsiteY0" fmla="*/ 0 h 3607852"/>
                  <a:gd name="connsiteX1" fmla="*/ 919422 w 1780659"/>
                  <a:gd name="connsiteY1" fmla="*/ 524410 h 3607852"/>
                  <a:gd name="connsiteX2" fmla="*/ 1121441 w 1780659"/>
                  <a:gd name="connsiteY2" fmla="*/ 790224 h 3607852"/>
                  <a:gd name="connsiteX3" fmla="*/ 1296878 w 1780659"/>
                  <a:gd name="connsiteY3" fmla="*/ 1018824 h 3607852"/>
                  <a:gd name="connsiteX4" fmla="*/ 1520162 w 1780659"/>
                  <a:gd name="connsiteY4" fmla="*/ 1311220 h 3607852"/>
                  <a:gd name="connsiteX5" fmla="*/ 1706231 w 1780659"/>
                  <a:gd name="connsiteY5" fmla="*/ 1587666 h 3607852"/>
                  <a:gd name="connsiteX6" fmla="*/ 1711548 w 1780659"/>
                  <a:gd name="connsiteY6" fmla="*/ 1848164 h 3607852"/>
                  <a:gd name="connsiteX7" fmla="*/ 1722180 w 1780659"/>
                  <a:gd name="connsiteY7" fmla="*/ 2119294 h 3607852"/>
                  <a:gd name="connsiteX8" fmla="*/ 1684966 w 1780659"/>
                  <a:gd name="connsiteY8" fmla="*/ 2571178 h 3607852"/>
                  <a:gd name="connsiteX9" fmla="*/ 1653069 w 1780659"/>
                  <a:gd name="connsiteY9" fmla="*/ 2948634 h 3607852"/>
                  <a:gd name="connsiteX10" fmla="*/ 1647752 w 1780659"/>
                  <a:gd name="connsiteY10" fmla="*/ 3230396 h 3607852"/>
                  <a:gd name="connsiteX11" fmla="*/ 1780659 w 1780659"/>
                  <a:gd name="connsiteY11" fmla="*/ 3607852 h 3607852"/>
                  <a:gd name="connsiteX12" fmla="*/ 175143 w 1780659"/>
                  <a:gd name="connsiteY12" fmla="*/ 3602536 h 3607852"/>
                  <a:gd name="connsiteX13" fmla="*/ 26287 w 1780659"/>
                  <a:gd name="connsiteY13" fmla="*/ 3251662 h 3607852"/>
                  <a:gd name="connsiteX14" fmla="*/ 0 w 1780659"/>
                  <a:gd name="connsiteY14" fmla="*/ 2700986 h 3607852"/>
                  <a:gd name="connsiteX15" fmla="*/ 459841 w 1780659"/>
                  <a:gd name="connsiteY15" fmla="*/ 2637909 h 3607852"/>
                  <a:gd name="connsiteX16" fmla="*/ 512874 w 1780659"/>
                  <a:gd name="connsiteY16" fmla="*/ 2306408 h 3607852"/>
                  <a:gd name="connsiteX17" fmla="*/ 652727 w 1780659"/>
                  <a:gd name="connsiteY17" fmla="*/ 1980483 h 3607852"/>
                  <a:gd name="connsiteX18" fmla="*/ 664241 w 1780659"/>
                  <a:gd name="connsiteY18" fmla="*/ 1688676 h 3607852"/>
                  <a:gd name="connsiteX19" fmla="*/ 624809 w 1780659"/>
                  <a:gd name="connsiteY19" fmla="*/ 1523871 h 3607852"/>
                  <a:gd name="connsiteX20" fmla="*/ 664241 w 1780659"/>
                  <a:gd name="connsiteY20" fmla="*/ 1428178 h 3607852"/>
                  <a:gd name="connsiteX21" fmla="*/ 532671 w 1780659"/>
                  <a:gd name="connsiteY21" fmla="*/ 1386691 h 3607852"/>
                  <a:gd name="connsiteX22" fmla="*/ 294905 w 1780659"/>
                  <a:gd name="connsiteY22" fmla="*/ 897594 h 3607852"/>
                  <a:gd name="connsiteX23" fmla="*/ 381204 w 1780659"/>
                  <a:gd name="connsiteY23" fmla="*/ 660419 h 3607852"/>
                  <a:gd name="connsiteX24" fmla="*/ 505638 w 1780659"/>
                  <a:gd name="connsiteY24" fmla="*/ 627968 h 3607852"/>
                  <a:gd name="connsiteX25" fmla="*/ 602660 w 1780659"/>
                  <a:gd name="connsiteY25" fmla="*/ 718012 h 3607852"/>
                  <a:gd name="connsiteX26" fmla="*/ 508407 w 1780659"/>
                  <a:gd name="connsiteY26" fmla="*/ 0 h 3607852"/>
                  <a:gd name="connsiteX0" fmla="*/ 508407 w 1780659"/>
                  <a:gd name="connsiteY0" fmla="*/ 0 h 3607852"/>
                  <a:gd name="connsiteX1" fmla="*/ 919422 w 1780659"/>
                  <a:gd name="connsiteY1" fmla="*/ 524410 h 3607852"/>
                  <a:gd name="connsiteX2" fmla="*/ 1121441 w 1780659"/>
                  <a:gd name="connsiteY2" fmla="*/ 790224 h 3607852"/>
                  <a:gd name="connsiteX3" fmla="*/ 1296878 w 1780659"/>
                  <a:gd name="connsiteY3" fmla="*/ 1018824 h 3607852"/>
                  <a:gd name="connsiteX4" fmla="*/ 1520162 w 1780659"/>
                  <a:gd name="connsiteY4" fmla="*/ 1311220 h 3607852"/>
                  <a:gd name="connsiteX5" fmla="*/ 1706231 w 1780659"/>
                  <a:gd name="connsiteY5" fmla="*/ 1587666 h 3607852"/>
                  <a:gd name="connsiteX6" fmla="*/ 1711548 w 1780659"/>
                  <a:gd name="connsiteY6" fmla="*/ 1848164 h 3607852"/>
                  <a:gd name="connsiteX7" fmla="*/ 1722180 w 1780659"/>
                  <a:gd name="connsiteY7" fmla="*/ 2119294 h 3607852"/>
                  <a:gd name="connsiteX8" fmla="*/ 1684966 w 1780659"/>
                  <a:gd name="connsiteY8" fmla="*/ 2571178 h 3607852"/>
                  <a:gd name="connsiteX9" fmla="*/ 1653069 w 1780659"/>
                  <a:gd name="connsiteY9" fmla="*/ 2948634 h 3607852"/>
                  <a:gd name="connsiteX10" fmla="*/ 1647752 w 1780659"/>
                  <a:gd name="connsiteY10" fmla="*/ 3230396 h 3607852"/>
                  <a:gd name="connsiteX11" fmla="*/ 1780659 w 1780659"/>
                  <a:gd name="connsiteY11" fmla="*/ 3607852 h 3607852"/>
                  <a:gd name="connsiteX12" fmla="*/ 175143 w 1780659"/>
                  <a:gd name="connsiteY12" fmla="*/ 3602536 h 3607852"/>
                  <a:gd name="connsiteX13" fmla="*/ 26287 w 1780659"/>
                  <a:gd name="connsiteY13" fmla="*/ 3251662 h 3607852"/>
                  <a:gd name="connsiteX14" fmla="*/ 0 w 1780659"/>
                  <a:gd name="connsiteY14" fmla="*/ 2700986 h 3607852"/>
                  <a:gd name="connsiteX15" fmla="*/ 459841 w 1780659"/>
                  <a:gd name="connsiteY15" fmla="*/ 2637909 h 3607852"/>
                  <a:gd name="connsiteX16" fmla="*/ 512874 w 1780659"/>
                  <a:gd name="connsiteY16" fmla="*/ 2306408 h 3607852"/>
                  <a:gd name="connsiteX17" fmla="*/ 652727 w 1780659"/>
                  <a:gd name="connsiteY17" fmla="*/ 1980483 h 3607852"/>
                  <a:gd name="connsiteX18" fmla="*/ 664241 w 1780659"/>
                  <a:gd name="connsiteY18" fmla="*/ 1688676 h 3607852"/>
                  <a:gd name="connsiteX19" fmla="*/ 624809 w 1780659"/>
                  <a:gd name="connsiteY19" fmla="*/ 1523871 h 3607852"/>
                  <a:gd name="connsiteX20" fmla="*/ 664241 w 1780659"/>
                  <a:gd name="connsiteY20" fmla="*/ 1428178 h 3607852"/>
                  <a:gd name="connsiteX21" fmla="*/ 532671 w 1780659"/>
                  <a:gd name="connsiteY21" fmla="*/ 1386691 h 3607852"/>
                  <a:gd name="connsiteX22" fmla="*/ 294905 w 1780659"/>
                  <a:gd name="connsiteY22" fmla="*/ 897594 h 3607852"/>
                  <a:gd name="connsiteX23" fmla="*/ 381204 w 1780659"/>
                  <a:gd name="connsiteY23" fmla="*/ 660419 h 3607852"/>
                  <a:gd name="connsiteX24" fmla="*/ 505638 w 1780659"/>
                  <a:gd name="connsiteY24" fmla="*/ 627968 h 3607852"/>
                  <a:gd name="connsiteX25" fmla="*/ 621710 w 1780659"/>
                  <a:gd name="connsiteY25" fmla="*/ 743412 h 3607852"/>
                  <a:gd name="connsiteX26" fmla="*/ 508407 w 1780659"/>
                  <a:gd name="connsiteY26" fmla="*/ 0 h 3607852"/>
                  <a:gd name="connsiteX0" fmla="*/ 508407 w 1780659"/>
                  <a:gd name="connsiteY0" fmla="*/ 0 h 3607852"/>
                  <a:gd name="connsiteX1" fmla="*/ 919422 w 1780659"/>
                  <a:gd name="connsiteY1" fmla="*/ 524410 h 3607852"/>
                  <a:gd name="connsiteX2" fmla="*/ 1121441 w 1780659"/>
                  <a:gd name="connsiteY2" fmla="*/ 790224 h 3607852"/>
                  <a:gd name="connsiteX3" fmla="*/ 1296878 w 1780659"/>
                  <a:gd name="connsiteY3" fmla="*/ 1018824 h 3607852"/>
                  <a:gd name="connsiteX4" fmla="*/ 1520162 w 1780659"/>
                  <a:gd name="connsiteY4" fmla="*/ 1311220 h 3607852"/>
                  <a:gd name="connsiteX5" fmla="*/ 1706231 w 1780659"/>
                  <a:gd name="connsiteY5" fmla="*/ 1587666 h 3607852"/>
                  <a:gd name="connsiteX6" fmla="*/ 1711548 w 1780659"/>
                  <a:gd name="connsiteY6" fmla="*/ 1848164 h 3607852"/>
                  <a:gd name="connsiteX7" fmla="*/ 1722180 w 1780659"/>
                  <a:gd name="connsiteY7" fmla="*/ 2119294 h 3607852"/>
                  <a:gd name="connsiteX8" fmla="*/ 1684966 w 1780659"/>
                  <a:gd name="connsiteY8" fmla="*/ 2571178 h 3607852"/>
                  <a:gd name="connsiteX9" fmla="*/ 1653069 w 1780659"/>
                  <a:gd name="connsiteY9" fmla="*/ 2948634 h 3607852"/>
                  <a:gd name="connsiteX10" fmla="*/ 1647752 w 1780659"/>
                  <a:gd name="connsiteY10" fmla="*/ 3230396 h 3607852"/>
                  <a:gd name="connsiteX11" fmla="*/ 1780659 w 1780659"/>
                  <a:gd name="connsiteY11" fmla="*/ 3607852 h 3607852"/>
                  <a:gd name="connsiteX12" fmla="*/ 175143 w 1780659"/>
                  <a:gd name="connsiteY12" fmla="*/ 3602536 h 3607852"/>
                  <a:gd name="connsiteX13" fmla="*/ 26287 w 1780659"/>
                  <a:gd name="connsiteY13" fmla="*/ 3251662 h 3607852"/>
                  <a:gd name="connsiteX14" fmla="*/ 0 w 1780659"/>
                  <a:gd name="connsiteY14" fmla="*/ 2700986 h 3607852"/>
                  <a:gd name="connsiteX15" fmla="*/ 459841 w 1780659"/>
                  <a:gd name="connsiteY15" fmla="*/ 2637909 h 3607852"/>
                  <a:gd name="connsiteX16" fmla="*/ 512874 w 1780659"/>
                  <a:gd name="connsiteY16" fmla="*/ 2306408 h 3607852"/>
                  <a:gd name="connsiteX17" fmla="*/ 652727 w 1780659"/>
                  <a:gd name="connsiteY17" fmla="*/ 1980483 h 3607852"/>
                  <a:gd name="connsiteX18" fmla="*/ 664241 w 1780659"/>
                  <a:gd name="connsiteY18" fmla="*/ 1688676 h 3607852"/>
                  <a:gd name="connsiteX19" fmla="*/ 624809 w 1780659"/>
                  <a:gd name="connsiteY19" fmla="*/ 1523871 h 3607852"/>
                  <a:gd name="connsiteX20" fmla="*/ 664241 w 1780659"/>
                  <a:gd name="connsiteY20" fmla="*/ 1428178 h 3607852"/>
                  <a:gd name="connsiteX21" fmla="*/ 532671 w 1780659"/>
                  <a:gd name="connsiteY21" fmla="*/ 1386691 h 3607852"/>
                  <a:gd name="connsiteX22" fmla="*/ 294905 w 1780659"/>
                  <a:gd name="connsiteY22" fmla="*/ 897594 h 3607852"/>
                  <a:gd name="connsiteX23" fmla="*/ 381204 w 1780659"/>
                  <a:gd name="connsiteY23" fmla="*/ 660419 h 3607852"/>
                  <a:gd name="connsiteX24" fmla="*/ 505638 w 1780659"/>
                  <a:gd name="connsiteY24" fmla="*/ 627968 h 3607852"/>
                  <a:gd name="connsiteX25" fmla="*/ 615360 w 1780659"/>
                  <a:gd name="connsiteY25" fmla="*/ 737062 h 3607852"/>
                  <a:gd name="connsiteX26" fmla="*/ 508407 w 1780659"/>
                  <a:gd name="connsiteY26" fmla="*/ 0 h 3607852"/>
                  <a:gd name="connsiteX0" fmla="*/ 508407 w 1780659"/>
                  <a:gd name="connsiteY0" fmla="*/ 0 h 3607852"/>
                  <a:gd name="connsiteX1" fmla="*/ 919422 w 1780659"/>
                  <a:gd name="connsiteY1" fmla="*/ 524410 h 3607852"/>
                  <a:gd name="connsiteX2" fmla="*/ 1121441 w 1780659"/>
                  <a:gd name="connsiteY2" fmla="*/ 790224 h 3607852"/>
                  <a:gd name="connsiteX3" fmla="*/ 1296878 w 1780659"/>
                  <a:gd name="connsiteY3" fmla="*/ 1018824 h 3607852"/>
                  <a:gd name="connsiteX4" fmla="*/ 1520162 w 1780659"/>
                  <a:gd name="connsiteY4" fmla="*/ 1311220 h 3607852"/>
                  <a:gd name="connsiteX5" fmla="*/ 1706231 w 1780659"/>
                  <a:gd name="connsiteY5" fmla="*/ 1587666 h 3607852"/>
                  <a:gd name="connsiteX6" fmla="*/ 1711548 w 1780659"/>
                  <a:gd name="connsiteY6" fmla="*/ 1848164 h 3607852"/>
                  <a:gd name="connsiteX7" fmla="*/ 1722180 w 1780659"/>
                  <a:gd name="connsiteY7" fmla="*/ 2119294 h 3607852"/>
                  <a:gd name="connsiteX8" fmla="*/ 1684966 w 1780659"/>
                  <a:gd name="connsiteY8" fmla="*/ 2571178 h 3607852"/>
                  <a:gd name="connsiteX9" fmla="*/ 1653069 w 1780659"/>
                  <a:gd name="connsiteY9" fmla="*/ 2948634 h 3607852"/>
                  <a:gd name="connsiteX10" fmla="*/ 1647752 w 1780659"/>
                  <a:gd name="connsiteY10" fmla="*/ 3230396 h 3607852"/>
                  <a:gd name="connsiteX11" fmla="*/ 1780659 w 1780659"/>
                  <a:gd name="connsiteY11" fmla="*/ 3607852 h 3607852"/>
                  <a:gd name="connsiteX12" fmla="*/ 119667 w 1780659"/>
                  <a:gd name="connsiteY12" fmla="*/ 3547060 h 3607852"/>
                  <a:gd name="connsiteX13" fmla="*/ 26287 w 1780659"/>
                  <a:gd name="connsiteY13" fmla="*/ 3251662 h 3607852"/>
                  <a:gd name="connsiteX14" fmla="*/ 0 w 1780659"/>
                  <a:gd name="connsiteY14" fmla="*/ 2700986 h 3607852"/>
                  <a:gd name="connsiteX15" fmla="*/ 459841 w 1780659"/>
                  <a:gd name="connsiteY15" fmla="*/ 2637909 h 3607852"/>
                  <a:gd name="connsiteX16" fmla="*/ 512874 w 1780659"/>
                  <a:gd name="connsiteY16" fmla="*/ 2306408 h 3607852"/>
                  <a:gd name="connsiteX17" fmla="*/ 652727 w 1780659"/>
                  <a:gd name="connsiteY17" fmla="*/ 1980483 h 3607852"/>
                  <a:gd name="connsiteX18" fmla="*/ 664241 w 1780659"/>
                  <a:gd name="connsiteY18" fmla="*/ 1688676 h 3607852"/>
                  <a:gd name="connsiteX19" fmla="*/ 624809 w 1780659"/>
                  <a:gd name="connsiteY19" fmla="*/ 1523871 h 3607852"/>
                  <a:gd name="connsiteX20" fmla="*/ 664241 w 1780659"/>
                  <a:gd name="connsiteY20" fmla="*/ 1428178 h 3607852"/>
                  <a:gd name="connsiteX21" fmla="*/ 532671 w 1780659"/>
                  <a:gd name="connsiteY21" fmla="*/ 1386691 h 3607852"/>
                  <a:gd name="connsiteX22" fmla="*/ 294905 w 1780659"/>
                  <a:gd name="connsiteY22" fmla="*/ 897594 h 3607852"/>
                  <a:gd name="connsiteX23" fmla="*/ 381204 w 1780659"/>
                  <a:gd name="connsiteY23" fmla="*/ 660419 h 3607852"/>
                  <a:gd name="connsiteX24" fmla="*/ 505638 w 1780659"/>
                  <a:gd name="connsiteY24" fmla="*/ 627968 h 3607852"/>
                  <a:gd name="connsiteX25" fmla="*/ 615360 w 1780659"/>
                  <a:gd name="connsiteY25" fmla="*/ 737062 h 3607852"/>
                  <a:gd name="connsiteX26" fmla="*/ 508407 w 1780659"/>
                  <a:gd name="connsiteY26" fmla="*/ 0 h 3607852"/>
                  <a:gd name="connsiteX0" fmla="*/ 508407 w 1723129"/>
                  <a:gd name="connsiteY0" fmla="*/ 0 h 3547060"/>
                  <a:gd name="connsiteX1" fmla="*/ 919422 w 1723129"/>
                  <a:gd name="connsiteY1" fmla="*/ 524410 h 3547060"/>
                  <a:gd name="connsiteX2" fmla="*/ 1121441 w 1723129"/>
                  <a:gd name="connsiteY2" fmla="*/ 790224 h 3547060"/>
                  <a:gd name="connsiteX3" fmla="*/ 1296878 w 1723129"/>
                  <a:gd name="connsiteY3" fmla="*/ 1018824 h 3547060"/>
                  <a:gd name="connsiteX4" fmla="*/ 1520162 w 1723129"/>
                  <a:gd name="connsiteY4" fmla="*/ 1311220 h 3547060"/>
                  <a:gd name="connsiteX5" fmla="*/ 1706231 w 1723129"/>
                  <a:gd name="connsiteY5" fmla="*/ 1587666 h 3547060"/>
                  <a:gd name="connsiteX6" fmla="*/ 1711548 w 1723129"/>
                  <a:gd name="connsiteY6" fmla="*/ 1848164 h 3547060"/>
                  <a:gd name="connsiteX7" fmla="*/ 1722180 w 1723129"/>
                  <a:gd name="connsiteY7" fmla="*/ 2119294 h 3547060"/>
                  <a:gd name="connsiteX8" fmla="*/ 1684966 w 1723129"/>
                  <a:gd name="connsiteY8" fmla="*/ 2571178 h 3547060"/>
                  <a:gd name="connsiteX9" fmla="*/ 1653069 w 1723129"/>
                  <a:gd name="connsiteY9" fmla="*/ 2948634 h 3547060"/>
                  <a:gd name="connsiteX10" fmla="*/ 1647752 w 1723129"/>
                  <a:gd name="connsiteY10" fmla="*/ 3230396 h 3547060"/>
                  <a:gd name="connsiteX11" fmla="*/ 1142707 w 1723129"/>
                  <a:gd name="connsiteY11" fmla="*/ 3524638 h 3547060"/>
                  <a:gd name="connsiteX12" fmla="*/ 119667 w 1723129"/>
                  <a:gd name="connsiteY12" fmla="*/ 3547060 h 3547060"/>
                  <a:gd name="connsiteX13" fmla="*/ 26287 w 1723129"/>
                  <a:gd name="connsiteY13" fmla="*/ 3251662 h 3547060"/>
                  <a:gd name="connsiteX14" fmla="*/ 0 w 1723129"/>
                  <a:gd name="connsiteY14" fmla="*/ 2700986 h 3547060"/>
                  <a:gd name="connsiteX15" fmla="*/ 459841 w 1723129"/>
                  <a:gd name="connsiteY15" fmla="*/ 2637909 h 3547060"/>
                  <a:gd name="connsiteX16" fmla="*/ 512874 w 1723129"/>
                  <a:gd name="connsiteY16" fmla="*/ 2306408 h 3547060"/>
                  <a:gd name="connsiteX17" fmla="*/ 652727 w 1723129"/>
                  <a:gd name="connsiteY17" fmla="*/ 1980483 h 3547060"/>
                  <a:gd name="connsiteX18" fmla="*/ 664241 w 1723129"/>
                  <a:gd name="connsiteY18" fmla="*/ 1688676 h 3547060"/>
                  <a:gd name="connsiteX19" fmla="*/ 624809 w 1723129"/>
                  <a:gd name="connsiteY19" fmla="*/ 1523871 h 3547060"/>
                  <a:gd name="connsiteX20" fmla="*/ 664241 w 1723129"/>
                  <a:gd name="connsiteY20" fmla="*/ 1428178 h 3547060"/>
                  <a:gd name="connsiteX21" fmla="*/ 532671 w 1723129"/>
                  <a:gd name="connsiteY21" fmla="*/ 1386691 h 3547060"/>
                  <a:gd name="connsiteX22" fmla="*/ 294905 w 1723129"/>
                  <a:gd name="connsiteY22" fmla="*/ 897594 h 3547060"/>
                  <a:gd name="connsiteX23" fmla="*/ 381204 w 1723129"/>
                  <a:gd name="connsiteY23" fmla="*/ 660419 h 3547060"/>
                  <a:gd name="connsiteX24" fmla="*/ 505638 w 1723129"/>
                  <a:gd name="connsiteY24" fmla="*/ 627968 h 3547060"/>
                  <a:gd name="connsiteX25" fmla="*/ 615360 w 1723129"/>
                  <a:gd name="connsiteY25" fmla="*/ 737062 h 3547060"/>
                  <a:gd name="connsiteX26" fmla="*/ 508407 w 1723129"/>
                  <a:gd name="connsiteY26" fmla="*/ 0 h 3547060"/>
                  <a:gd name="connsiteX0" fmla="*/ 508407 w 1723123"/>
                  <a:gd name="connsiteY0" fmla="*/ 0 h 3547060"/>
                  <a:gd name="connsiteX1" fmla="*/ 919422 w 1723123"/>
                  <a:gd name="connsiteY1" fmla="*/ 524410 h 3547060"/>
                  <a:gd name="connsiteX2" fmla="*/ 1121441 w 1723123"/>
                  <a:gd name="connsiteY2" fmla="*/ 790224 h 3547060"/>
                  <a:gd name="connsiteX3" fmla="*/ 1296878 w 1723123"/>
                  <a:gd name="connsiteY3" fmla="*/ 1018824 h 3547060"/>
                  <a:gd name="connsiteX4" fmla="*/ 1520162 w 1723123"/>
                  <a:gd name="connsiteY4" fmla="*/ 1311220 h 3547060"/>
                  <a:gd name="connsiteX5" fmla="*/ 1706231 w 1723123"/>
                  <a:gd name="connsiteY5" fmla="*/ 1587666 h 3547060"/>
                  <a:gd name="connsiteX6" fmla="*/ 1711548 w 1723123"/>
                  <a:gd name="connsiteY6" fmla="*/ 1848164 h 3547060"/>
                  <a:gd name="connsiteX7" fmla="*/ 1722180 w 1723123"/>
                  <a:gd name="connsiteY7" fmla="*/ 2119294 h 3547060"/>
                  <a:gd name="connsiteX8" fmla="*/ 1684966 w 1723123"/>
                  <a:gd name="connsiteY8" fmla="*/ 2571178 h 3547060"/>
                  <a:gd name="connsiteX9" fmla="*/ 1653069 w 1723123"/>
                  <a:gd name="connsiteY9" fmla="*/ 2948634 h 3547060"/>
                  <a:gd name="connsiteX10" fmla="*/ 1647752 w 1723123"/>
                  <a:gd name="connsiteY10" fmla="*/ 3230396 h 3547060"/>
                  <a:gd name="connsiteX11" fmla="*/ 1142707 w 1723123"/>
                  <a:gd name="connsiteY11" fmla="*/ 3524638 h 3547060"/>
                  <a:gd name="connsiteX12" fmla="*/ 119667 w 1723123"/>
                  <a:gd name="connsiteY12" fmla="*/ 3547060 h 3547060"/>
                  <a:gd name="connsiteX13" fmla="*/ 26287 w 1723123"/>
                  <a:gd name="connsiteY13" fmla="*/ 3251662 h 3547060"/>
                  <a:gd name="connsiteX14" fmla="*/ 0 w 1723123"/>
                  <a:gd name="connsiteY14" fmla="*/ 2700986 h 3547060"/>
                  <a:gd name="connsiteX15" fmla="*/ 459841 w 1723123"/>
                  <a:gd name="connsiteY15" fmla="*/ 2637909 h 3547060"/>
                  <a:gd name="connsiteX16" fmla="*/ 512874 w 1723123"/>
                  <a:gd name="connsiteY16" fmla="*/ 2306408 h 3547060"/>
                  <a:gd name="connsiteX17" fmla="*/ 652727 w 1723123"/>
                  <a:gd name="connsiteY17" fmla="*/ 1980483 h 3547060"/>
                  <a:gd name="connsiteX18" fmla="*/ 664241 w 1723123"/>
                  <a:gd name="connsiteY18" fmla="*/ 1688676 h 3547060"/>
                  <a:gd name="connsiteX19" fmla="*/ 624809 w 1723123"/>
                  <a:gd name="connsiteY19" fmla="*/ 1523871 h 3547060"/>
                  <a:gd name="connsiteX20" fmla="*/ 664241 w 1723123"/>
                  <a:gd name="connsiteY20" fmla="*/ 1428178 h 3547060"/>
                  <a:gd name="connsiteX21" fmla="*/ 532671 w 1723123"/>
                  <a:gd name="connsiteY21" fmla="*/ 1386691 h 3547060"/>
                  <a:gd name="connsiteX22" fmla="*/ 294905 w 1723123"/>
                  <a:gd name="connsiteY22" fmla="*/ 897594 h 3547060"/>
                  <a:gd name="connsiteX23" fmla="*/ 381204 w 1723123"/>
                  <a:gd name="connsiteY23" fmla="*/ 660419 h 3547060"/>
                  <a:gd name="connsiteX24" fmla="*/ 505638 w 1723123"/>
                  <a:gd name="connsiteY24" fmla="*/ 627968 h 3547060"/>
                  <a:gd name="connsiteX25" fmla="*/ 615360 w 1723123"/>
                  <a:gd name="connsiteY25" fmla="*/ 737062 h 3547060"/>
                  <a:gd name="connsiteX26" fmla="*/ 508407 w 1723123"/>
                  <a:gd name="connsiteY26" fmla="*/ 0 h 3547060"/>
                  <a:gd name="connsiteX0" fmla="*/ 508407 w 1723129"/>
                  <a:gd name="connsiteY0" fmla="*/ 0 h 3547060"/>
                  <a:gd name="connsiteX1" fmla="*/ 919422 w 1723129"/>
                  <a:gd name="connsiteY1" fmla="*/ 524410 h 3547060"/>
                  <a:gd name="connsiteX2" fmla="*/ 1121441 w 1723129"/>
                  <a:gd name="connsiteY2" fmla="*/ 790224 h 3547060"/>
                  <a:gd name="connsiteX3" fmla="*/ 1296878 w 1723129"/>
                  <a:gd name="connsiteY3" fmla="*/ 1018824 h 3547060"/>
                  <a:gd name="connsiteX4" fmla="*/ 1520162 w 1723129"/>
                  <a:gd name="connsiteY4" fmla="*/ 1311220 h 3547060"/>
                  <a:gd name="connsiteX5" fmla="*/ 1706231 w 1723129"/>
                  <a:gd name="connsiteY5" fmla="*/ 1587666 h 3547060"/>
                  <a:gd name="connsiteX6" fmla="*/ 1711548 w 1723129"/>
                  <a:gd name="connsiteY6" fmla="*/ 1848164 h 3547060"/>
                  <a:gd name="connsiteX7" fmla="*/ 1722180 w 1723129"/>
                  <a:gd name="connsiteY7" fmla="*/ 2119294 h 3547060"/>
                  <a:gd name="connsiteX8" fmla="*/ 1684966 w 1723129"/>
                  <a:gd name="connsiteY8" fmla="*/ 2571178 h 3547060"/>
                  <a:gd name="connsiteX9" fmla="*/ 1653069 w 1723129"/>
                  <a:gd name="connsiteY9" fmla="*/ 2948634 h 3547060"/>
                  <a:gd name="connsiteX10" fmla="*/ 1647752 w 1723129"/>
                  <a:gd name="connsiteY10" fmla="*/ 3230396 h 3547060"/>
                  <a:gd name="connsiteX11" fmla="*/ 1142707 w 1723129"/>
                  <a:gd name="connsiteY11" fmla="*/ 3524638 h 3547060"/>
                  <a:gd name="connsiteX12" fmla="*/ 91933 w 1723129"/>
                  <a:gd name="connsiteY12" fmla="*/ 3547060 h 3547060"/>
                  <a:gd name="connsiteX13" fmla="*/ 26287 w 1723129"/>
                  <a:gd name="connsiteY13" fmla="*/ 3251662 h 3547060"/>
                  <a:gd name="connsiteX14" fmla="*/ 0 w 1723129"/>
                  <a:gd name="connsiteY14" fmla="*/ 2700986 h 3547060"/>
                  <a:gd name="connsiteX15" fmla="*/ 459841 w 1723129"/>
                  <a:gd name="connsiteY15" fmla="*/ 2637909 h 3547060"/>
                  <a:gd name="connsiteX16" fmla="*/ 512874 w 1723129"/>
                  <a:gd name="connsiteY16" fmla="*/ 2306408 h 3547060"/>
                  <a:gd name="connsiteX17" fmla="*/ 652727 w 1723129"/>
                  <a:gd name="connsiteY17" fmla="*/ 1980483 h 3547060"/>
                  <a:gd name="connsiteX18" fmla="*/ 664241 w 1723129"/>
                  <a:gd name="connsiteY18" fmla="*/ 1688676 h 3547060"/>
                  <a:gd name="connsiteX19" fmla="*/ 624809 w 1723129"/>
                  <a:gd name="connsiteY19" fmla="*/ 1523871 h 3547060"/>
                  <a:gd name="connsiteX20" fmla="*/ 664241 w 1723129"/>
                  <a:gd name="connsiteY20" fmla="*/ 1428178 h 3547060"/>
                  <a:gd name="connsiteX21" fmla="*/ 532671 w 1723129"/>
                  <a:gd name="connsiteY21" fmla="*/ 1386691 h 3547060"/>
                  <a:gd name="connsiteX22" fmla="*/ 294905 w 1723129"/>
                  <a:gd name="connsiteY22" fmla="*/ 897594 h 3547060"/>
                  <a:gd name="connsiteX23" fmla="*/ 381204 w 1723129"/>
                  <a:gd name="connsiteY23" fmla="*/ 660419 h 3547060"/>
                  <a:gd name="connsiteX24" fmla="*/ 505638 w 1723129"/>
                  <a:gd name="connsiteY24" fmla="*/ 627968 h 3547060"/>
                  <a:gd name="connsiteX25" fmla="*/ 615360 w 1723129"/>
                  <a:gd name="connsiteY25" fmla="*/ 737062 h 3547060"/>
                  <a:gd name="connsiteX26" fmla="*/ 508407 w 1723129"/>
                  <a:gd name="connsiteY26" fmla="*/ 0 h 3547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23129" h="3547060">
                    <a:moveTo>
                      <a:pt x="508407" y="0"/>
                    </a:moveTo>
                    <a:cubicBezTo>
                      <a:pt x="627876" y="155851"/>
                      <a:pt x="817250" y="392706"/>
                      <a:pt x="919422" y="524410"/>
                    </a:cubicBezTo>
                    <a:cubicBezTo>
                      <a:pt x="1021594" y="656114"/>
                      <a:pt x="1121441" y="790224"/>
                      <a:pt x="1121441" y="790224"/>
                    </a:cubicBezTo>
                    <a:lnTo>
                      <a:pt x="1296878" y="1018824"/>
                    </a:lnTo>
                    <a:cubicBezTo>
                      <a:pt x="1363331" y="1105657"/>
                      <a:pt x="1451937" y="1216413"/>
                      <a:pt x="1520162" y="1311220"/>
                    </a:cubicBezTo>
                    <a:cubicBezTo>
                      <a:pt x="1588387" y="1406027"/>
                      <a:pt x="1674333" y="1498175"/>
                      <a:pt x="1706231" y="1587666"/>
                    </a:cubicBezTo>
                    <a:cubicBezTo>
                      <a:pt x="1738129" y="1677157"/>
                      <a:pt x="1708890" y="1759559"/>
                      <a:pt x="1711548" y="1848164"/>
                    </a:cubicBezTo>
                    <a:cubicBezTo>
                      <a:pt x="1714206" y="1936769"/>
                      <a:pt x="1726610" y="1998792"/>
                      <a:pt x="1722180" y="2119294"/>
                    </a:cubicBezTo>
                    <a:cubicBezTo>
                      <a:pt x="1717750" y="2239796"/>
                      <a:pt x="1696484" y="2432955"/>
                      <a:pt x="1684966" y="2571178"/>
                    </a:cubicBezTo>
                    <a:cubicBezTo>
                      <a:pt x="1673448" y="2709401"/>
                      <a:pt x="1659271" y="2838764"/>
                      <a:pt x="1653069" y="2948634"/>
                    </a:cubicBezTo>
                    <a:cubicBezTo>
                      <a:pt x="1646867" y="3058504"/>
                      <a:pt x="1732812" y="3134395"/>
                      <a:pt x="1647752" y="3230396"/>
                    </a:cubicBezTo>
                    <a:cubicBezTo>
                      <a:pt x="1562692" y="3326397"/>
                      <a:pt x="1504068" y="3415558"/>
                      <a:pt x="1142707" y="3524638"/>
                    </a:cubicBezTo>
                    <a:lnTo>
                      <a:pt x="91933" y="3547060"/>
                    </a:lnTo>
                    <a:cubicBezTo>
                      <a:pt x="9906" y="3454036"/>
                      <a:pt x="41609" y="3392674"/>
                      <a:pt x="26287" y="3251662"/>
                    </a:cubicBezTo>
                    <a:cubicBezTo>
                      <a:pt x="10965" y="3110650"/>
                      <a:pt x="8687" y="2965566"/>
                      <a:pt x="0" y="2700986"/>
                    </a:cubicBezTo>
                    <a:cubicBezTo>
                      <a:pt x="229731" y="2660799"/>
                      <a:pt x="313122" y="2653651"/>
                      <a:pt x="459841" y="2637909"/>
                    </a:cubicBezTo>
                    <a:cubicBezTo>
                      <a:pt x="477535" y="2552044"/>
                      <a:pt x="480726" y="2415979"/>
                      <a:pt x="512874" y="2306408"/>
                    </a:cubicBezTo>
                    <a:cubicBezTo>
                      <a:pt x="545022" y="2196837"/>
                      <a:pt x="627499" y="2083438"/>
                      <a:pt x="652727" y="1980483"/>
                    </a:cubicBezTo>
                    <a:cubicBezTo>
                      <a:pt x="677955" y="1877528"/>
                      <a:pt x="668894" y="1764778"/>
                      <a:pt x="664241" y="1688676"/>
                    </a:cubicBezTo>
                    <a:cubicBezTo>
                      <a:pt x="659588" y="1612574"/>
                      <a:pt x="624809" y="1567287"/>
                      <a:pt x="624809" y="1523871"/>
                    </a:cubicBezTo>
                    <a:cubicBezTo>
                      <a:pt x="624809" y="1480455"/>
                      <a:pt x="641731" y="1445899"/>
                      <a:pt x="664241" y="1428178"/>
                    </a:cubicBezTo>
                    <a:cubicBezTo>
                      <a:pt x="647482" y="1432897"/>
                      <a:pt x="594227" y="1475122"/>
                      <a:pt x="532671" y="1386691"/>
                    </a:cubicBezTo>
                    <a:cubicBezTo>
                      <a:pt x="471115" y="1298260"/>
                      <a:pt x="320150" y="1018639"/>
                      <a:pt x="294905" y="897594"/>
                    </a:cubicBezTo>
                    <a:cubicBezTo>
                      <a:pt x="269660" y="776549"/>
                      <a:pt x="327032" y="702976"/>
                      <a:pt x="381204" y="660419"/>
                    </a:cubicBezTo>
                    <a:cubicBezTo>
                      <a:pt x="435376" y="617862"/>
                      <a:pt x="467538" y="612019"/>
                      <a:pt x="505638" y="627968"/>
                    </a:cubicBezTo>
                    <a:cubicBezTo>
                      <a:pt x="543738" y="643917"/>
                      <a:pt x="552986" y="675962"/>
                      <a:pt x="615360" y="737062"/>
                    </a:cubicBezTo>
                    <a:cubicBezTo>
                      <a:pt x="601533" y="621950"/>
                      <a:pt x="536575" y="167998"/>
                      <a:pt x="50840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A0E"/>
                  </a:gs>
                  <a:gs pos="100000">
                    <a:srgbClr val="E68A24"/>
                  </a:gs>
                </a:gsLst>
              </a:gradFill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Freeform 7">
                <a:extLst>
                  <a:ext uri="{FF2B5EF4-FFF2-40B4-BE49-F238E27FC236}">
                    <a16:creationId xmlns:a16="http://schemas.microsoft.com/office/drawing/2014/main" id="{FAC3BD31-42A4-4D90-A74C-9EC58F28CD38}"/>
                  </a:ext>
                </a:extLst>
              </p:cNvPr>
              <p:cNvSpPr/>
              <p:nvPr/>
            </p:nvSpPr>
            <p:spPr>
              <a:xfrm>
                <a:off x="4166761" y="2594877"/>
                <a:ext cx="149235" cy="228963"/>
              </a:xfrm>
              <a:custGeom>
                <a:avLst/>
                <a:gdLst>
                  <a:gd name="connsiteX0" fmla="*/ 0 w 733425"/>
                  <a:gd name="connsiteY0" fmla="*/ 0 h 1062037"/>
                  <a:gd name="connsiteX1" fmla="*/ 142875 w 733425"/>
                  <a:gd name="connsiteY1" fmla="*/ 140493 h 1062037"/>
                  <a:gd name="connsiteX2" fmla="*/ 292894 w 733425"/>
                  <a:gd name="connsiteY2" fmla="*/ 276225 h 1062037"/>
                  <a:gd name="connsiteX3" fmla="*/ 421481 w 733425"/>
                  <a:gd name="connsiteY3" fmla="*/ 335756 h 1062037"/>
                  <a:gd name="connsiteX4" fmla="*/ 459581 w 733425"/>
                  <a:gd name="connsiteY4" fmla="*/ 378618 h 1062037"/>
                  <a:gd name="connsiteX5" fmla="*/ 497681 w 733425"/>
                  <a:gd name="connsiteY5" fmla="*/ 395287 h 1062037"/>
                  <a:gd name="connsiteX6" fmla="*/ 557212 w 733425"/>
                  <a:gd name="connsiteY6" fmla="*/ 526256 h 1062037"/>
                  <a:gd name="connsiteX7" fmla="*/ 654844 w 733425"/>
                  <a:gd name="connsiteY7" fmla="*/ 892968 h 1062037"/>
                  <a:gd name="connsiteX8" fmla="*/ 733425 w 733425"/>
                  <a:gd name="connsiteY8" fmla="*/ 1062037 h 1062037"/>
                  <a:gd name="connsiteX0" fmla="*/ 0 w 804863"/>
                  <a:gd name="connsiteY0" fmla="*/ 0 h 1226343"/>
                  <a:gd name="connsiteX1" fmla="*/ 142875 w 804863"/>
                  <a:gd name="connsiteY1" fmla="*/ 140493 h 1226343"/>
                  <a:gd name="connsiteX2" fmla="*/ 292894 w 804863"/>
                  <a:gd name="connsiteY2" fmla="*/ 276225 h 1226343"/>
                  <a:gd name="connsiteX3" fmla="*/ 421481 w 804863"/>
                  <a:gd name="connsiteY3" fmla="*/ 335756 h 1226343"/>
                  <a:gd name="connsiteX4" fmla="*/ 459581 w 804863"/>
                  <a:gd name="connsiteY4" fmla="*/ 378618 h 1226343"/>
                  <a:gd name="connsiteX5" fmla="*/ 497681 w 804863"/>
                  <a:gd name="connsiteY5" fmla="*/ 395287 h 1226343"/>
                  <a:gd name="connsiteX6" fmla="*/ 557212 w 804863"/>
                  <a:gd name="connsiteY6" fmla="*/ 526256 h 1226343"/>
                  <a:gd name="connsiteX7" fmla="*/ 654844 w 804863"/>
                  <a:gd name="connsiteY7" fmla="*/ 892968 h 1226343"/>
                  <a:gd name="connsiteX8" fmla="*/ 804863 w 804863"/>
                  <a:gd name="connsiteY8" fmla="*/ 1226343 h 1226343"/>
                  <a:gd name="connsiteX0" fmla="*/ 0 w 921544"/>
                  <a:gd name="connsiteY0" fmla="*/ 0 h 1340643"/>
                  <a:gd name="connsiteX1" fmla="*/ 142875 w 921544"/>
                  <a:gd name="connsiteY1" fmla="*/ 140493 h 1340643"/>
                  <a:gd name="connsiteX2" fmla="*/ 292894 w 921544"/>
                  <a:gd name="connsiteY2" fmla="*/ 276225 h 1340643"/>
                  <a:gd name="connsiteX3" fmla="*/ 421481 w 921544"/>
                  <a:gd name="connsiteY3" fmla="*/ 335756 h 1340643"/>
                  <a:gd name="connsiteX4" fmla="*/ 459581 w 921544"/>
                  <a:gd name="connsiteY4" fmla="*/ 378618 h 1340643"/>
                  <a:gd name="connsiteX5" fmla="*/ 497681 w 921544"/>
                  <a:gd name="connsiteY5" fmla="*/ 395287 h 1340643"/>
                  <a:gd name="connsiteX6" fmla="*/ 557212 w 921544"/>
                  <a:gd name="connsiteY6" fmla="*/ 526256 h 1340643"/>
                  <a:gd name="connsiteX7" fmla="*/ 654844 w 921544"/>
                  <a:gd name="connsiteY7" fmla="*/ 892968 h 1340643"/>
                  <a:gd name="connsiteX8" fmla="*/ 921544 w 921544"/>
                  <a:gd name="connsiteY8" fmla="*/ 1340643 h 1340643"/>
                  <a:gd name="connsiteX0" fmla="*/ 0 w 921544"/>
                  <a:gd name="connsiteY0" fmla="*/ 0 h 1340643"/>
                  <a:gd name="connsiteX1" fmla="*/ 142875 w 921544"/>
                  <a:gd name="connsiteY1" fmla="*/ 140493 h 1340643"/>
                  <a:gd name="connsiteX2" fmla="*/ 292894 w 921544"/>
                  <a:gd name="connsiteY2" fmla="*/ 276225 h 1340643"/>
                  <a:gd name="connsiteX3" fmla="*/ 421481 w 921544"/>
                  <a:gd name="connsiteY3" fmla="*/ 335756 h 1340643"/>
                  <a:gd name="connsiteX4" fmla="*/ 459581 w 921544"/>
                  <a:gd name="connsiteY4" fmla="*/ 378618 h 1340643"/>
                  <a:gd name="connsiteX5" fmla="*/ 497681 w 921544"/>
                  <a:gd name="connsiteY5" fmla="*/ 395287 h 1340643"/>
                  <a:gd name="connsiteX6" fmla="*/ 557212 w 921544"/>
                  <a:gd name="connsiteY6" fmla="*/ 526256 h 1340643"/>
                  <a:gd name="connsiteX7" fmla="*/ 654844 w 921544"/>
                  <a:gd name="connsiteY7" fmla="*/ 892968 h 1340643"/>
                  <a:gd name="connsiteX8" fmla="*/ 921544 w 921544"/>
                  <a:gd name="connsiteY8" fmla="*/ 1340643 h 1340643"/>
                  <a:gd name="connsiteX0" fmla="*/ 0 w 869156"/>
                  <a:gd name="connsiteY0" fmla="*/ 0 h 1333499"/>
                  <a:gd name="connsiteX1" fmla="*/ 142875 w 869156"/>
                  <a:gd name="connsiteY1" fmla="*/ 140493 h 1333499"/>
                  <a:gd name="connsiteX2" fmla="*/ 292894 w 869156"/>
                  <a:gd name="connsiteY2" fmla="*/ 276225 h 1333499"/>
                  <a:gd name="connsiteX3" fmla="*/ 421481 w 869156"/>
                  <a:gd name="connsiteY3" fmla="*/ 335756 h 1333499"/>
                  <a:gd name="connsiteX4" fmla="*/ 459581 w 869156"/>
                  <a:gd name="connsiteY4" fmla="*/ 378618 h 1333499"/>
                  <a:gd name="connsiteX5" fmla="*/ 497681 w 869156"/>
                  <a:gd name="connsiteY5" fmla="*/ 395287 h 1333499"/>
                  <a:gd name="connsiteX6" fmla="*/ 557212 w 869156"/>
                  <a:gd name="connsiteY6" fmla="*/ 526256 h 1333499"/>
                  <a:gd name="connsiteX7" fmla="*/ 654844 w 869156"/>
                  <a:gd name="connsiteY7" fmla="*/ 892968 h 1333499"/>
                  <a:gd name="connsiteX8" fmla="*/ 869156 w 869156"/>
                  <a:gd name="connsiteY8" fmla="*/ 1333499 h 1333499"/>
                  <a:gd name="connsiteX0" fmla="*/ 0 w 869156"/>
                  <a:gd name="connsiteY0" fmla="*/ 0 h 1333499"/>
                  <a:gd name="connsiteX1" fmla="*/ 142875 w 869156"/>
                  <a:gd name="connsiteY1" fmla="*/ 140493 h 1333499"/>
                  <a:gd name="connsiteX2" fmla="*/ 292894 w 869156"/>
                  <a:gd name="connsiteY2" fmla="*/ 276225 h 1333499"/>
                  <a:gd name="connsiteX3" fmla="*/ 421481 w 869156"/>
                  <a:gd name="connsiteY3" fmla="*/ 335756 h 1333499"/>
                  <a:gd name="connsiteX4" fmla="*/ 459581 w 869156"/>
                  <a:gd name="connsiteY4" fmla="*/ 378618 h 1333499"/>
                  <a:gd name="connsiteX5" fmla="*/ 497681 w 869156"/>
                  <a:gd name="connsiteY5" fmla="*/ 395287 h 1333499"/>
                  <a:gd name="connsiteX6" fmla="*/ 557212 w 869156"/>
                  <a:gd name="connsiteY6" fmla="*/ 526256 h 1333499"/>
                  <a:gd name="connsiteX7" fmla="*/ 654844 w 869156"/>
                  <a:gd name="connsiteY7" fmla="*/ 892968 h 1333499"/>
                  <a:gd name="connsiteX8" fmla="*/ 869156 w 869156"/>
                  <a:gd name="connsiteY8" fmla="*/ 1333499 h 1333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9156" h="1333499">
                    <a:moveTo>
                      <a:pt x="0" y="0"/>
                    </a:moveTo>
                    <a:cubicBezTo>
                      <a:pt x="47029" y="47228"/>
                      <a:pt x="94059" y="94456"/>
                      <a:pt x="142875" y="140493"/>
                    </a:cubicBezTo>
                    <a:cubicBezTo>
                      <a:pt x="191691" y="186531"/>
                      <a:pt x="246460" y="243681"/>
                      <a:pt x="292894" y="276225"/>
                    </a:cubicBezTo>
                    <a:cubicBezTo>
                      <a:pt x="339328" y="308769"/>
                      <a:pt x="393700" y="318691"/>
                      <a:pt x="421481" y="335756"/>
                    </a:cubicBezTo>
                    <a:cubicBezTo>
                      <a:pt x="449262" y="352821"/>
                      <a:pt x="446881" y="368696"/>
                      <a:pt x="459581" y="378618"/>
                    </a:cubicBezTo>
                    <a:cubicBezTo>
                      <a:pt x="472281" y="388540"/>
                      <a:pt x="481409" y="370681"/>
                      <a:pt x="497681" y="395287"/>
                    </a:cubicBezTo>
                    <a:cubicBezTo>
                      <a:pt x="513953" y="419893"/>
                      <a:pt x="531018" y="443309"/>
                      <a:pt x="557212" y="526256"/>
                    </a:cubicBezTo>
                    <a:cubicBezTo>
                      <a:pt x="583406" y="609203"/>
                      <a:pt x="602853" y="758428"/>
                      <a:pt x="654844" y="892968"/>
                    </a:cubicBezTo>
                    <a:cubicBezTo>
                      <a:pt x="706835" y="1027508"/>
                      <a:pt x="780255" y="1241226"/>
                      <a:pt x="869156" y="1333499"/>
                    </a:cubicBezTo>
                  </a:path>
                </a:pathLst>
              </a:custGeom>
              <a:noFill/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6" name="Freeform 8">
                <a:extLst>
                  <a:ext uri="{FF2B5EF4-FFF2-40B4-BE49-F238E27FC236}">
                    <a16:creationId xmlns:a16="http://schemas.microsoft.com/office/drawing/2014/main" id="{AA7340DC-1338-4CDB-9291-EC7E4D3FA5A2}"/>
                  </a:ext>
                </a:extLst>
              </p:cNvPr>
              <p:cNvSpPr/>
              <p:nvPr/>
            </p:nvSpPr>
            <p:spPr>
              <a:xfrm>
                <a:off x="4138485" y="2924420"/>
                <a:ext cx="14374" cy="101398"/>
              </a:xfrm>
              <a:custGeom>
                <a:avLst/>
                <a:gdLst>
                  <a:gd name="connsiteX0" fmla="*/ 24183 w 83714"/>
                  <a:gd name="connsiteY0" fmla="*/ 0 h 590550"/>
                  <a:gd name="connsiteX1" fmla="*/ 371 w 83714"/>
                  <a:gd name="connsiteY1" fmla="*/ 254794 h 590550"/>
                  <a:gd name="connsiteX2" fmla="*/ 40852 w 83714"/>
                  <a:gd name="connsiteY2" fmla="*/ 514350 h 590550"/>
                  <a:gd name="connsiteX3" fmla="*/ 83714 w 83714"/>
                  <a:gd name="connsiteY3" fmla="*/ 590550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714" h="590550">
                    <a:moveTo>
                      <a:pt x="24183" y="0"/>
                    </a:moveTo>
                    <a:cubicBezTo>
                      <a:pt x="10888" y="84534"/>
                      <a:pt x="-2407" y="169069"/>
                      <a:pt x="371" y="254794"/>
                    </a:cubicBezTo>
                    <a:cubicBezTo>
                      <a:pt x="3149" y="340519"/>
                      <a:pt x="26962" y="458391"/>
                      <a:pt x="40852" y="514350"/>
                    </a:cubicBezTo>
                    <a:cubicBezTo>
                      <a:pt x="54743" y="570309"/>
                      <a:pt x="69228" y="580429"/>
                      <a:pt x="83714" y="590550"/>
                    </a:cubicBezTo>
                  </a:path>
                </a:pathLst>
              </a:custGeom>
              <a:noFill/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Freeform 13">
                <a:extLst>
                  <a:ext uri="{FF2B5EF4-FFF2-40B4-BE49-F238E27FC236}">
                    <a16:creationId xmlns:a16="http://schemas.microsoft.com/office/drawing/2014/main" id="{37A4EC4F-2583-462A-B9C7-DE33EDD2E7D7}"/>
                  </a:ext>
                </a:extLst>
              </p:cNvPr>
              <p:cNvSpPr/>
              <p:nvPr/>
            </p:nvSpPr>
            <p:spPr>
              <a:xfrm>
                <a:off x="4121996" y="2581629"/>
                <a:ext cx="70635" cy="59928"/>
              </a:xfrm>
              <a:custGeom>
                <a:avLst/>
                <a:gdLst>
                  <a:gd name="connsiteX0" fmla="*/ 58374 w 407144"/>
                  <a:gd name="connsiteY0" fmla="*/ 0 h 348646"/>
                  <a:gd name="connsiteX1" fmla="*/ 18369 w 407144"/>
                  <a:gd name="connsiteY1" fmla="*/ 82868 h 348646"/>
                  <a:gd name="connsiteX2" fmla="*/ 6939 w 407144"/>
                  <a:gd name="connsiteY2" fmla="*/ 177165 h 348646"/>
                  <a:gd name="connsiteX3" fmla="*/ 124097 w 407144"/>
                  <a:gd name="connsiteY3" fmla="*/ 300038 h 348646"/>
                  <a:gd name="connsiteX4" fmla="*/ 252684 w 407144"/>
                  <a:gd name="connsiteY4" fmla="*/ 348615 h 348646"/>
                  <a:gd name="connsiteX5" fmla="*/ 381272 w 407144"/>
                  <a:gd name="connsiteY5" fmla="*/ 294323 h 348646"/>
                  <a:gd name="connsiteX6" fmla="*/ 406989 w 407144"/>
                  <a:gd name="connsiteY6" fmla="*/ 262890 h 348646"/>
                  <a:gd name="connsiteX7" fmla="*/ 392702 w 407144"/>
                  <a:gd name="connsiteY7" fmla="*/ 208598 h 348646"/>
                  <a:gd name="connsiteX0" fmla="*/ 58374 w 407144"/>
                  <a:gd name="connsiteY0" fmla="*/ 0 h 348648"/>
                  <a:gd name="connsiteX1" fmla="*/ 18369 w 407144"/>
                  <a:gd name="connsiteY1" fmla="*/ 82868 h 348648"/>
                  <a:gd name="connsiteX2" fmla="*/ 6939 w 407144"/>
                  <a:gd name="connsiteY2" fmla="*/ 168592 h 348648"/>
                  <a:gd name="connsiteX3" fmla="*/ 124097 w 407144"/>
                  <a:gd name="connsiteY3" fmla="*/ 300038 h 348648"/>
                  <a:gd name="connsiteX4" fmla="*/ 252684 w 407144"/>
                  <a:gd name="connsiteY4" fmla="*/ 348615 h 348648"/>
                  <a:gd name="connsiteX5" fmla="*/ 381272 w 407144"/>
                  <a:gd name="connsiteY5" fmla="*/ 294323 h 348648"/>
                  <a:gd name="connsiteX6" fmla="*/ 406989 w 407144"/>
                  <a:gd name="connsiteY6" fmla="*/ 262890 h 348648"/>
                  <a:gd name="connsiteX7" fmla="*/ 392702 w 407144"/>
                  <a:gd name="connsiteY7" fmla="*/ 208598 h 348648"/>
                  <a:gd name="connsiteX0" fmla="*/ 61162 w 409932"/>
                  <a:gd name="connsiteY0" fmla="*/ 0 h 348648"/>
                  <a:gd name="connsiteX1" fmla="*/ 12585 w 409932"/>
                  <a:gd name="connsiteY1" fmla="*/ 74295 h 348648"/>
                  <a:gd name="connsiteX2" fmla="*/ 9727 w 409932"/>
                  <a:gd name="connsiteY2" fmla="*/ 168592 h 348648"/>
                  <a:gd name="connsiteX3" fmla="*/ 126885 w 409932"/>
                  <a:gd name="connsiteY3" fmla="*/ 300038 h 348648"/>
                  <a:gd name="connsiteX4" fmla="*/ 255472 w 409932"/>
                  <a:gd name="connsiteY4" fmla="*/ 348615 h 348648"/>
                  <a:gd name="connsiteX5" fmla="*/ 384060 w 409932"/>
                  <a:gd name="connsiteY5" fmla="*/ 294323 h 348648"/>
                  <a:gd name="connsiteX6" fmla="*/ 409777 w 409932"/>
                  <a:gd name="connsiteY6" fmla="*/ 262890 h 348648"/>
                  <a:gd name="connsiteX7" fmla="*/ 395490 w 409932"/>
                  <a:gd name="connsiteY7" fmla="*/ 208598 h 348648"/>
                  <a:gd name="connsiteX0" fmla="*/ 61162 w 411386"/>
                  <a:gd name="connsiteY0" fmla="*/ 0 h 349025"/>
                  <a:gd name="connsiteX1" fmla="*/ 12585 w 411386"/>
                  <a:gd name="connsiteY1" fmla="*/ 74295 h 349025"/>
                  <a:gd name="connsiteX2" fmla="*/ 9727 w 411386"/>
                  <a:gd name="connsiteY2" fmla="*/ 168592 h 349025"/>
                  <a:gd name="connsiteX3" fmla="*/ 126885 w 411386"/>
                  <a:gd name="connsiteY3" fmla="*/ 300038 h 349025"/>
                  <a:gd name="connsiteX4" fmla="*/ 255472 w 411386"/>
                  <a:gd name="connsiteY4" fmla="*/ 348615 h 349025"/>
                  <a:gd name="connsiteX5" fmla="*/ 349770 w 411386"/>
                  <a:gd name="connsiteY5" fmla="*/ 320041 h 349025"/>
                  <a:gd name="connsiteX6" fmla="*/ 409777 w 411386"/>
                  <a:gd name="connsiteY6" fmla="*/ 262890 h 349025"/>
                  <a:gd name="connsiteX7" fmla="*/ 395490 w 411386"/>
                  <a:gd name="connsiteY7" fmla="*/ 208598 h 349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386" h="349025">
                    <a:moveTo>
                      <a:pt x="61162" y="0"/>
                    </a:moveTo>
                    <a:cubicBezTo>
                      <a:pt x="45445" y="26670"/>
                      <a:pt x="21157" y="46196"/>
                      <a:pt x="12585" y="74295"/>
                    </a:cubicBezTo>
                    <a:cubicBezTo>
                      <a:pt x="4013" y="102394"/>
                      <a:pt x="-9323" y="130968"/>
                      <a:pt x="9727" y="168592"/>
                    </a:cubicBezTo>
                    <a:cubicBezTo>
                      <a:pt x="28777" y="206216"/>
                      <a:pt x="85928" y="270034"/>
                      <a:pt x="126885" y="300038"/>
                    </a:cubicBezTo>
                    <a:cubicBezTo>
                      <a:pt x="167842" y="330042"/>
                      <a:pt x="218325" y="345281"/>
                      <a:pt x="255472" y="348615"/>
                    </a:cubicBezTo>
                    <a:cubicBezTo>
                      <a:pt x="292619" y="351949"/>
                      <a:pt x="324053" y="334328"/>
                      <a:pt x="349770" y="320041"/>
                    </a:cubicBezTo>
                    <a:cubicBezTo>
                      <a:pt x="375487" y="305754"/>
                      <a:pt x="402157" y="281464"/>
                      <a:pt x="409777" y="262890"/>
                    </a:cubicBezTo>
                    <a:cubicBezTo>
                      <a:pt x="417397" y="244316"/>
                      <a:pt x="395490" y="208598"/>
                      <a:pt x="395490" y="208598"/>
                    </a:cubicBezTo>
                  </a:path>
                </a:pathLst>
              </a:custGeom>
              <a:noFill/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8" name="Group 251">
              <a:extLst>
                <a:ext uri="{FF2B5EF4-FFF2-40B4-BE49-F238E27FC236}">
                  <a16:creationId xmlns:a16="http://schemas.microsoft.com/office/drawing/2014/main" id="{771CCD7D-ED30-458E-B696-308198642C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58577" y="2133275"/>
              <a:ext cx="1047140" cy="859192"/>
              <a:chOff x="494403" y="794096"/>
              <a:chExt cx="6119997" cy="5021534"/>
            </a:xfrm>
            <a:effectLst/>
            <a:scene3d>
              <a:camera prst="perspectiveFront" fov="1200000">
                <a:rot lat="21342000" lon="20328000" rev="480000"/>
              </a:camera>
              <a:lightRig rig="threePt" dir="t"/>
            </a:scene3d>
          </p:grpSpPr>
          <p:pic>
            <p:nvPicPr>
              <p:cNvPr id="135" name="Picture 258">
                <a:extLst>
                  <a:ext uri="{FF2B5EF4-FFF2-40B4-BE49-F238E27FC236}">
                    <a16:creationId xmlns:a16="http://schemas.microsoft.com/office/drawing/2014/main" id="{E493C142-E481-4AC8-B384-F8F7DF5C50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4403" y="794096"/>
                <a:ext cx="6119997" cy="5021534"/>
              </a:xfrm>
              <a:prstGeom prst="rect">
                <a:avLst/>
              </a:prstGeom>
              <a:effectLst/>
              <a:sp3d/>
            </p:spPr>
          </p:pic>
          <p:sp>
            <p:nvSpPr>
              <p:cNvPr id="136" name="Pie 7">
                <a:extLst>
                  <a:ext uri="{FF2B5EF4-FFF2-40B4-BE49-F238E27FC236}">
                    <a16:creationId xmlns:a16="http://schemas.microsoft.com/office/drawing/2014/main" id="{8E282480-7A6A-474B-A4DA-4E13E6508D8C}"/>
                  </a:ext>
                </a:extLst>
              </p:cNvPr>
              <p:cNvSpPr/>
              <p:nvPr/>
            </p:nvSpPr>
            <p:spPr>
              <a:xfrm rot="16200000">
                <a:off x="2921753" y="1990094"/>
                <a:ext cx="216000" cy="216000"/>
              </a:xfrm>
              <a:prstGeom prst="pie">
                <a:avLst>
                  <a:gd name="adj1" fmla="val 0"/>
                  <a:gd name="adj2" fmla="val 5380506"/>
                </a:avLst>
              </a:prstGeom>
              <a:solidFill>
                <a:srgbClr val="1AB6A8"/>
              </a:solidFill>
              <a:ln>
                <a:noFill/>
              </a:ln>
              <a:effectLst/>
              <a:sp3d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Pie 8">
                <a:extLst>
                  <a:ext uri="{FF2B5EF4-FFF2-40B4-BE49-F238E27FC236}">
                    <a16:creationId xmlns:a16="http://schemas.microsoft.com/office/drawing/2014/main" id="{110006F3-835B-4275-AE6E-273DB3F115FA}"/>
                  </a:ext>
                </a:extLst>
              </p:cNvPr>
              <p:cNvSpPr/>
              <p:nvPr/>
            </p:nvSpPr>
            <p:spPr>
              <a:xfrm rot="5400000">
                <a:off x="3531353" y="1992636"/>
                <a:ext cx="216000" cy="216000"/>
              </a:xfrm>
              <a:prstGeom prst="pie">
                <a:avLst>
                  <a:gd name="adj1" fmla="val 0"/>
                  <a:gd name="adj2" fmla="val 5380506"/>
                </a:avLst>
              </a:prstGeom>
              <a:solidFill>
                <a:srgbClr val="1AB6A8"/>
              </a:solidFill>
              <a:ln>
                <a:noFill/>
              </a:ln>
              <a:effectLst/>
              <a:sp3d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8" name="Rectangle 261">
                <a:extLst>
                  <a:ext uri="{FF2B5EF4-FFF2-40B4-BE49-F238E27FC236}">
                    <a16:creationId xmlns:a16="http://schemas.microsoft.com/office/drawing/2014/main" id="{9369D65A-229C-47AA-B4E9-A77020DC3BF4}"/>
                  </a:ext>
                </a:extLst>
              </p:cNvPr>
              <p:cNvSpPr/>
              <p:nvPr/>
            </p:nvSpPr>
            <p:spPr>
              <a:xfrm>
                <a:off x="2811095" y="4279379"/>
                <a:ext cx="437322" cy="3514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  <a:sp3d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9" name="Rectangle 262">
                <a:extLst>
                  <a:ext uri="{FF2B5EF4-FFF2-40B4-BE49-F238E27FC236}">
                    <a16:creationId xmlns:a16="http://schemas.microsoft.com/office/drawing/2014/main" id="{C5575B1D-DF60-4901-A3D0-5C8F97885F29}"/>
                  </a:ext>
                </a:extLst>
              </p:cNvPr>
              <p:cNvSpPr/>
              <p:nvPr/>
            </p:nvSpPr>
            <p:spPr>
              <a:xfrm>
                <a:off x="3418033" y="4260567"/>
                <a:ext cx="437322" cy="3514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  <a:sp3d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Rectangle 263">
                <a:extLst>
                  <a:ext uri="{FF2B5EF4-FFF2-40B4-BE49-F238E27FC236}">
                    <a16:creationId xmlns:a16="http://schemas.microsoft.com/office/drawing/2014/main" id="{511C5F44-B911-4DEA-86BA-80DA13E6969A}"/>
                  </a:ext>
                </a:extLst>
              </p:cNvPr>
              <p:cNvSpPr/>
              <p:nvPr/>
            </p:nvSpPr>
            <p:spPr>
              <a:xfrm>
                <a:off x="4006080" y="4260566"/>
                <a:ext cx="437322" cy="3514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  <a:sp3d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41" name="Picture 264">
                <a:extLst>
                  <a:ext uri="{FF2B5EF4-FFF2-40B4-BE49-F238E27FC236}">
                    <a16:creationId xmlns:a16="http://schemas.microsoft.com/office/drawing/2014/main" id="{5178A6D8-8367-4515-80CC-BAA3C6A46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54189" y="4251971"/>
                <a:ext cx="360000" cy="360000"/>
              </a:xfrm>
              <a:prstGeom prst="rect">
                <a:avLst/>
              </a:prstGeom>
              <a:sp3d/>
            </p:spPr>
          </p:pic>
          <p:pic>
            <p:nvPicPr>
              <p:cNvPr id="142" name="Picture 265">
                <a:extLst>
                  <a:ext uri="{FF2B5EF4-FFF2-40B4-BE49-F238E27FC236}">
                    <a16:creationId xmlns:a16="http://schemas.microsoft.com/office/drawing/2014/main" id="{86EF00D4-0F9A-44B4-8EFC-8A9ACFC34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48666" y="4251972"/>
                <a:ext cx="360000" cy="360000"/>
              </a:xfrm>
              <a:prstGeom prst="rect">
                <a:avLst/>
              </a:prstGeom>
              <a:sp3d/>
            </p:spPr>
          </p:pic>
          <p:pic>
            <p:nvPicPr>
              <p:cNvPr id="143" name="Picture 266">
                <a:extLst>
                  <a:ext uri="{FF2B5EF4-FFF2-40B4-BE49-F238E27FC236}">
                    <a16:creationId xmlns:a16="http://schemas.microsoft.com/office/drawing/2014/main" id="{AB045E09-22A9-4D75-8E17-FEC05456B9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55198" y="4251968"/>
                <a:ext cx="360000" cy="360000"/>
              </a:xfrm>
              <a:prstGeom prst="rect">
                <a:avLst/>
              </a:prstGeom>
              <a:sp3d/>
            </p:spPr>
          </p:pic>
        </p:grpSp>
        <p:sp>
          <p:nvSpPr>
            <p:cNvPr id="129" name="Rectangle 252">
              <a:extLst>
                <a:ext uri="{FF2B5EF4-FFF2-40B4-BE49-F238E27FC236}">
                  <a16:creationId xmlns:a16="http://schemas.microsoft.com/office/drawing/2014/main" id="{1D8055AC-C186-4257-9B91-459AEB446945}"/>
                </a:ext>
              </a:extLst>
            </p:cNvPr>
            <p:cNvSpPr/>
            <p:nvPr/>
          </p:nvSpPr>
          <p:spPr>
            <a:xfrm>
              <a:off x="3061232" y="2134706"/>
              <a:ext cx="1047102" cy="859192"/>
            </a:xfrm>
            <a:prstGeom prst="rect">
              <a:avLst/>
            </a:prstGeom>
            <a:gradFill flip="none" rotWithShape="1">
              <a:gsLst>
                <a:gs pos="61000">
                  <a:schemeClr val="tx1">
                    <a:alpha val="10000"/>
                  </a:schemeClr>
                </a:gs>
                <a:gs pos="0">
                  <a:schemeClr val="tx1">
                    <a:alpha val="10000"/>
                  </a:schemeClr>
                </a:gs>
                <a:gs pos="100000">
                  <a:schemeClr val="tx1">
                    <a:alpha val="10000"/>
                  </a:schemeClr>
                </a:gs>
                <a:gs pos="75000">
                  <a:schemeClr val="bg1">
                    <a:alpha val="40000"/>
                  </a:schemeClr>
                </a:gs>
              </a:gsLst>
              <a:lin ang="13500000" scaled="1"/>
              <a:tileRect/>
            </a:gradFill>
            <a:ln>
              <a:noFill/>
            </a:ln>
            <a:scene3d>
              <a:camera prst="perspectiveFront" fov="1200000">
                <a:rot lat="21342000" lon="20328000" rev="48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0" name="Group 253">
              <a:extLst>
                <a:ext uri="{FF2B5EF4-FFF2-40B4-BE49-F238E27FC236}">
                  <a16:creationId xmlns:a16="http://schemas.microsoft.com/office/drawing/2014/main" id="{070CB484-2BBB-43B5-BDD5-77134498C71C}"/>
                </a:ext>
              </a:extLst>
            </p:cNvPr>
            <p:cNvGrpSpPr/>
            <p:nvPr/>
          </p:nvGrpSpPr>
          <p:grpSpPr>
            <a:xfrm>
              <a:off x="2885522" y="2591074"/>
              <a:ext cx="367742" cy="489526"/>
              <a:chOff x="133606" y="3335582"/>
              <a:chExt cx="2141758" cy="2851036"/>
            </a:xfrm>
          </p:grpSpPr>
          <p:sp>
            <p:nvSpPr>
              <p:cNvPr id="131" name="Freeform 9">
                <a:extLst>
                  <a:ext uri="{FF2B5EF4-FFF2-40B4-BE49-F238E27FC236}">
                    <a16:creationId xmlns:a16="http://schemas.microsoft.com/office/drawing/2014/main" id="{ECED5A17-94B2-4BAA-A344-9716268051B1}"/>
                  </a:ext>
                </a:extLst>
              </p:cNvPr>
              <p:cNvSpPr/>
              <p:nvPr/>
            </p:nvSpPr>
            <p:spPr>
              <a:xfrm>
                <a:off x="133606" y="3335582"/>
                <a:ext cx="2141758" cy="2851036"/>
              </a:xfrm>
              <a:custGeom>
                <a:avLst/>
                <a:gdLst>
                  <a:gd name="connsiteX0" fmla="*/ 885000 w 2244800"/>
                  <a:gd name="connsiteY0" fmla="*/ 18423 h 2922999"/>
                  <a:gd name="connsiteX1" fmla="*/ 698653 w 2244800"/>
                  <a:gd name="connsiteY1" fmla="*/ 330446 h 2922999"/>
                  <a:gd name="connsiteX2" fmla="*/ 594645 w 2244800"/>
                  <a:gd name="connsiteY2" fmla="*/ 659804 h 2922999"/>
                  <a:gd name="connsiteX3" fmla="*/ 494971 w 2244800"/>
                  <a:gd name="connsiteY3" fmla="*/ 911155 h 2922999"/>
                  <a:gd name="connsiteX4" fmla="*/ 321625 w 2244800"/>
                  <a:gd name="connsiteY4" fmla="*/ 1231845 h 2922999"/>
                  <a:gd name="connsiteX5" fmla="*/ 200283 w 2244800"/>
                  <a:gd name="connsiteY5" fmla="*/ 1595872 h 2922999"/>
                  <a:gd name="connsiteX6" fmla="*/ 26937 w 2244800"/>
                  <a:gd name="connsiteY6" fmla="*/ 1916562 h 2922999"/>
                  <a:gd name="connsiteX7" fmla="*/ 9603 w 2244800"/>
                  <a:gd name="connsiteY7" fmla="*/ 2098575 h 2922999"/>
                  <a:gd name="connsiteX8" fmla="*/ 117944 w 2244800"/>
                  <a:gd name="connsiteY8" fmla="*/ 2354260 h 2922999"/>
                  <a:gd name="connsiteX9" fmla="*/ 347627 w 2244800"/>
                  <a:gd name="connsiteY9" fmla="*/ 2878632 h 2922999"/>
                  <a:gd name="connsiteX10" fmla="*/ 2141758 w 2244800"/>
                  <a:gd name="connsiteY10" fmla="*/ 2869965 h 2922999"/>
                  <a:gd name="connsiteX11" fmla="*/ 2007415 w 2244800"/>
                  <a:gd name="connsiteY11" fmla="*/ 2666283 h 2922999"/>
                  <a:gd name="connsiteX12" fmla="*/ 1851403 w 2244800"/>
                  <a:gd name="connsiteY12" fmla="*/ 2696619 h 2922999"/>
                  <a:gd name="connsiteX13" fmla="*/ 1786399 w 2244800"/>
                  <a:gd name="connsiteY13" fmla="*/ 2479936 h 2922999"/>
                  <a:gd name="connsiteX14" fmla="*/ 1582717 w 2244800"/>
                  <a:gd name="connsiteY14" fmla="*/ 2172247 h 2922999"/>
                  <a:gd name="connsiteX15" fmla="*/ 1491711 w 2244800"/>
                  <a:gd name="connsiteY15" fmla="*/ 2115910 h 2922999"/>
                  <a:gd name="connsiteX16" fmla="*/ 1383369 w 2244800"/>
                  <a:gd name="connsiteY16" fmla="*/ 1816888 h 2922999"/>
                  <a:gd name="connsiteX17" fmla="*/ 1340033 w 2244800"/>
                  <a:gd name="connsiteY17" fmla="*/ 1574204 h 2922999"/>
                  <a:gd name="connsiteX18" fmla="*/ 1327032 w 2244800"/>
                  <a:gd name="connsiteY18" fmla="*/ 1509199 h 2922999"/>
                  <a:gd name="connsiteX19" fmla="*/ 1366035 w 2244800"/>
                  <a:gd name="connsiteY19" fmla="*/ 1474530 h 2922999"/>
                  <a:gd name="connsiteX20" fmla="*/ 1400704 w 2244800"/>
                  <a:gd name="connsiteY20" fmla="*/ 1331519 h 2922999"/>
                  <a:gd name="connsiteX21" fmla="*/ 1461375 w 2244800"/>
                  <a:gd name="connsiteY21" fmla="*/ 950158 h 2922999"/>
                  <a:gd name="connsiteX22" fmla="*/ 1392037 w 2244800"/>
                  <a:gd name="connsiteY22" fmla="*/ 746477 h 2922999"/>
                  <a:gd name="connsiteX23" fmla="*/ 1192689 w 2244800"/>
                  <a:gd name="connsiteY23" fmla="*/ 668471 h 2922999"/>
                  <a:gd name="connsiteX24" fmla="*/ 1049678 w 2244800"/>
                  <a:gd name="connsiteY24" fmla="*/ 815815 h 2922999"/>
                  <a:gd name="connsiteX25" fmla="*/ 989007 w 2244800"/>
                  <a:gd name="connsiteY25" fmla="*/ 902488 h 2922999"/>
                  <a:gd name="connsiteX26" fmla="*/ 885000 w 2244800"/>
                  <a:gd name="connsiteY26" fmla="*/ 18423 h 2922999"/>
                  <a:gd name="connsiteX0" fmla="*/ 885000 w 2244800"/>
                  <a:gd name="connsiteY0" fmla="*/ 18423 h 2922999"/>
                  <a:gd name="connsiteX1" fmla="*/ 698653 w 2244800"/>
                  <a:gd name="connsiteY1" fmla="*/ 330446 h 2922999"/>
                  <a:gd name="connsiteX2" fmla="*/ 594645 w 2244800"/>
                  <a:gd name="connsiteY2" fmla="*/ 659804 h 2922999"/>
                  <a:gd name="connsiteX3" fmla="*/ 494971 w 2244800"/>
                  <a:gd name="connsiteY3" fmla="*/ 911155 h 2922999"/>
                  <a:gd name="connsiteX4" fmla="*/ 321625 w 2244800"/>
                  <a:gd name="connsiteY4" fmla="*/ 1231845 h 2922999"/>
                  <a:gd name="connsiteX5" fmla="*/ 200283 w 2244800"/>
                  <a:gd name="connsiteY5" fmla="*/ 1595872 h 2922999"/>
                  <a:gd name="connsiteX6" fmla="*/ 26937 w 2244800"/>
                  <a:gd name="connsiteY6" fmla="*/ 1916562 h 2922999"/>
                  <a:gd name="connsiteX7" fmla="*/ 9603 w 2244800"/>
                  <a:gd name="connsiteY7" fmla="*/ 2098575 h 2922999"/>
                  <a:gd name="connsiteX8" fmla="*/ 117944 w 2244800"/>
                  <a:gd name="connsiteY8" fmla="*/ 2354260 h 2922999"/>
                  <a:gd name="connsiteX9" fmla="*/ 347627 w 2244800"/>
                  <a:gd name="connsiteY9" fmla="*/ 2878632 h 2922999"/>
                  <a:gd name="connsiteX10" fmla="*/ 2141758 w 2244800"/>
                  <a:gd name="connsiteY10" fmla="*/ 2869965 h 2922999"/>
                  <a:gd name="connsiteX11" fmla="*/ 2007415 w 2244800"/>
                  <a:gd name="connsiteY11" fmla="*/ 2666283 h 2922999"/>
                  <a:gd name="connsiteX12" fmla="*/ 1851403 w 2244800"/>
                  <a:gd name="connsiteY12" fmla="*/ 2696619 h 2922999"/>
                  <a:gd name="connsiteX13" fmla="*/ 1786399 w 2244800"/>
                  <a:gd name="connsiteY13" fmla="*/ 2479936 h 2922999"/>
                  <a:gd name="connsiteX14" fmla="*/ 1582717 w 2244800"/>
                  <a:gd name="connsiteY14" fmla="*/ 2172247 h 2922999"/>
                  <a:gd name="connsiteX15" fmla="*/ 1491711 w 2244800"/>
                  <a:gd name="connsiteY15" fmla="*/ 2115910 h 2922999"/>
                  <a:gd name="connsiteX16" fmla="*/ 1383369 w 2244800"/>
                  <a:gd name="connsiteY16" fmla="*/ 1816888 h 2922999"/>
                  <a:gd name="connsiteX17" fmla="*/ 1340033 w 2244800"/>
                  <a:gd name="connsiteY17" fmla="*/ 1574204 h 2922999"/>
                  <a:gd name="connsiteX18" fmla="*/ 1327032 w 2244800"/>
                  <a:gd name="connsiteY18" fmla="*/ 1509199 h 2922999"/>
                  <a:gd name="connsiteX19" fmla="*/ 1366035 w 2244800"/>
                  <a:gd name="connsiteY19" fmla="*/ 1474530 h 2922999"/>
                  <a:gd name="connsiteX20" fmla="*/ 1400704 w 2244800"/>
                  <a:gd name="connsiteY20" fmla="*/ 1331519 h 2922999"/>
                  <a:gd name="connsiteX21" fmla="*/ 1461375 w 2244800"/>
                  <a:gd name="connsiteY21" fmla="*/ 950158 h 2922999"/>
                  <a:gd name="connsiteX22" fmla="*/ 1392037 w 2244800"/>
                  <a:gd name="connsiteY22" fmla="*/ 746477 h 2922999"/>
                  <a:gd name="connsiteX23" fmla="*/ 1192689 w 2244800"/>
                  <a:gd name="connsiteY23" fmla="*/ 668471 h 2922999"/>
                  <a:gd name="connsiteX24" fmla="*/ 1049678 w 2244800"/>
                  <a:gd name="connsiteY24" fmla="*/ 815815 h 2922999"/>
                  <a:gd name="connsiteX25" fmla="*/ 989007 w 2244800"/>
                  <a:gd name="connsiteY25" fmla="*/ 902488 h 2922999"/>
                  <a:gd name="connsiteX26" fmla="*/ 885000 w 2244800"/>
                  <a:gd name="connsiteY26" fmla="*/ 18423 h 2922999"/>
                  <a:gd name="connsiteX0" fmla="*/ 885000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989007 w 2244800"/>
                  <a:gd name="connsiteY25" fmla="*/ 884065 h 2904576"/>
                  <a:gd name="connsiteX26" fmla="*/ 885000 w 2244800"/>
                  <a:gd name="connsiteY26" fmla="*/ 0 h 2904576"/>
                  <a:gd name="connsiteX0" fmla="*/ 911002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989007 w 2244800"/>
                  <a:gd name="connsiteY25" fmla="*/ 884065 h 2904576"/>
                  <a:gd name="connsiteX26" fmla="*/ 911002 w 2244800"/>
                  <a:gd name="connsiteY26" fmla="*/ 0 h 2904576"/>
                  <a:gd name="connsiteX0" fmla="*/ 911002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989007 w 2244800"/>
                  <a:gd name="connsiteY25" fmla="*/ 884065 h 2904576"/>
                  <a:gd name="connsiteX26" fmla="*/ 911002 w 2244800"/>
                  <a:gd name="connsiteY26" fmla="*/ 0 h 2904576"/>
                  <a:gd name="connsiteX0" fmla="*/ 911002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1005676 w 2244800"/>
                  <a:gd name="connsiteY25" fmla="*/ 857872 h 2904576"/>
                  <a:gd name="connsiteX26" fmla="*/ 911002 w 2244800"/>
                  <a:gd name="connsiteY26" fmla="*/ 0 h 2904576"/>
                  <a:gd name="connsiteX0" fmla="*/ 911002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1005676 w 2244800"/>
                  <a:gd name="connsiteY25" fmla="*/ 857872 h 2904576"/>
                  <a:gd name="connsiteX26" fmla="*/ 911002 w 2244800"/>
                  <a:gd name="connsiteY26" fmla="*/ 0 h 2904576"/>
                  <a:gd name="connsiteX0" fmla="*/ 911002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1005676 w 2244800"/>
                  <a:gd name="connsiteY25" fmla="*/ 857872 h 2904576"/>
                  <a:gd name="connsiteX26" fmla="*/ 911002 w 2244800"/>
                  <a:gd name="connsiteY26" fmla="*/ 0 h 2904576"/>
                  <a:gd name="connsiteX0" fmla="*/ 911002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1005676 w 2244800"/>
                  <a:gd name="connsiteY25" fmla="*/ 857872 h 2904576"/>
                  <a:gd name="connsiteX26" fmla="*/ 911002 w 2244800"/>
                  <a:gd name="connsiteY26" fmla="*/ 0 h 2904576"/>
                  <a:gd name="connsiteX0" fmla="*/ 911002 w 2244800"/>
                  <a:gd name="connsiteY0" fmla="*/ 0 h 2904576"/>
                  <a:gd name="connsiteX1" fmla="*/ 698653 w 2244800"/>
                  <a:gd name="connsiteY1" fmla="*/ 312023 h 2904576"/>
                  <a:gd name="connsiteX2" fmla="*/ 594645 w 2244800"/>
                  <a:gd name="connsiteY2" fmla="*/ 641381 h 2904576"/>
                  <a:gd name="connsiteX3" fmla="*/ 494971 w 2244800"/>
                  <a:gd name="connsiteY3" fmla="*/ 892732 h 2904576"/>
                  <a:gd name="connsiteX4" fmla="*/ 321625 w 2244800"/>
                  <a:gd name="connsiteY4" fmla="*/ 1213422 h 2904576"/>
                  <a:gd name="connsiteX5" fmla="*/ 200283 w 2244800"/>
                  <a:gd name="connsiteY5" fmla="*/ 1577449 h 2904576"/>
                  <a:gd name="connsiteX6" fmla="*/ 26937 w 2244800"/>
                  <a:gd name="connsiteY6" fmla="*/ 1898139 h 2904576"/>
                  <a:gd name="connsiteX7" fmla="*/ 9603 w 2244800"/>
                  <a:gd name="connsiteY7" fmla="*/ 2080152 h 2904576"/>
                  <a:gd name="connsiteX8" fmla="*/ 117944 w 2244800"/>
                  <a:gd name="connsiteY8" fmla="*/ 2335837 h 2904576"/>
                  <a:gd name="connsiteX9" fmla="*/ 347627 w 2244800"/>
                  <a:gd name="connsiteY9" fmla="*/ 2860209 h 2904576"/>
                  <a:gd name="connsiteX10" fmla="*/ 2141758 w 2244800"/>
                  <a:gd name="connsiteY10" fmla="*/ 2851542 h 2904576"/>
                  <a:gd name="connsiteX11" fmla="*/ 2007415 w 2244800"/>
                  <a:gd name="connsiteY11" fmla="*/ 2647860 h 2904576"/>
                  <a:gd name="connsiteX12" fmla="*/ 1851403 w 2244800"/>
                  <a:gd name="connsiteY12" fmla="*/ 2678196 h 2904576"/>
                  <a:gd name="connsiteX13" fmla="*/ 1786399 w 2244800"/>
                  <a:gd name="connsiteY13" fmla="*/ 2461513 h 2904576"/>
                  <a:gd name="connsiteX14" fmla="*/ 1582717 w 2244800"/>
                  <a:gd name="connsiteY14" fmla="*/ 2153824 h 2904576"/>
                  <a:gd name="connsiteX15" fmla="*/ 1491711 w 2244800"/>
                  <a:gd name="connsiteY15" fmla="*/ 2097487 h 2904576"/>
                  <a:gd name="connsiteX16" fmla="*/ 1383369 w 2244800"/>
                  <a:gd name="connsiteY16" fmla="*/ 1798465 h 2904576"/>
                  <a:gd name="connsiteX17" fmla="*/ 1340033 w 2244800"/>
                  <a:gd name="connsiteY17" fmla="*/ 1555781 h 2904576"/>
                  <a:gd name="connsiteX18" fmla="*/ 1327032 w 2244800"/>
                  <a:gd name="connsiteY18" fmla="*/ 1490776 h 2904576"/>
                  <a:gd name="connsiteX19" fmla="*/ 1366035 w 2244800"/>
                  <a:gd name="connsiteY19" fmla="*/ 1456107 h 2904576"/>
                  <a:gd name="connsiteX20" fmla="*/ 1400704 w 2244800"/>
                  <a:gd name="connsiteY20" fmla="*/ 1313096 h 2904576"/>
                  <a:gd name="connsiteX21" fmla="*/ 1461375 w 2244800"/>
                  <a:gd name="connsiteY21" fmla="*/ 931735 h 2904576"/>
                  <a:gd name="connsiteX22" fmla="*/ 1392037 w 2244800"/>
                  <a:gd name="connsiteY22" fmla="*/ 728054 h 2904576"/>
                  <a:gd name="connsiteX23" fmla="*/ 1192689 w 2244800"/>
                  <a:gd name="connsiteY23" fmla="*/ 650048 h 2904576"/>
                  <a:gd name="connsiteX24" fmla="*/ 1049678 w 2244800"/>
                  <a:gd name="connsiteY24" fmla="*/ 797392 h 2904576"/>
                  <a:gd name="connsiteX25" fmla="*/ 1005676 w 2244800"/>
                  <a:gd name="connsiteY25" fmla="*/ 857872 h 2904576"/>
                  <a:gd name="connsiteX26" fmla="*/ 911002 w 2244800"/>
                  <a:gd name="connsiteY26" fmla="*/ 0 h 2904576"/>
                  <a:gd name="connsiteX0" fmla="*/ 911002 w 2244800"/>
                  <a:gd name="connsiteY0" fmla="*/ 0 h 2935532"/>
                  <a:gd name="connsiteX1" fmla="*/ 698653 w 2244800"/>
                  <a:gd name="connsiteY1" fmla="*/ 342979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91711 w 2244800"/>
                  <a:gd name="connsiteY15" fmla="*/ 2128443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7032 w 2244800"/>
                  <a:gd name="connsiteY18" fmla="*/ 1521732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698653 w 2244800"/>
                  <a:gd name="connsiteY1" fmla="*/ 342979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91711 w 2244800"/>
                  <a:gd name="connsiteY15" fmla="*/ 2128443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7032 w 2244800"/>
                  <a:gd name="connsiteY18" fmla="*/ 1521732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91711 w 2244800"/>
                  <a:gd name="connsiteY15" fmla="*/ 2128443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7032 w 2244800"/>
                  <a:gd name="connsiteY18" fmla="*/ 1521732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91711 w 2244800"/>
                  <a:gd name="connsiteY15" fmla="*/ 2128443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7032 w 2244800"/>
                  <a:gd name="connsiteY18" fmla="*/ 1521732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91711 w 2244800"/>
                  <a:gd name="connsiteY15" fmla="*/ 2128443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91711 w 2244800"/>
                  <a:gd name="connsiteY15" fmla="*/ 2128443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91711 w 2244800"/>
                  <a:gd name="connsiteY15" fmla="*/ 2128443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86399 w 2244800"/>
                  <a:gd name="connsiteY13" fmla="*/ 2492469 h 2935532"/>
                  <a:gd name="connsiteX14" fmla="*/ 1582717 w 2244800"/>
                  <a:gd name="connsiteY14" fmla="*/ 2184780 h 2935532"/>
                  <a:gd name="connsiteX15" fmla="*/ 1465517 w 2244800"/>
                  <a:gd name="connsiteY15" fmla="*/ 2066530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64968 w 2244800"/>
                  <a:gd name="connsiteY13" fmla="*/ 2471038 h 2935532"/>
                  <a:gd name="connsiteX14" fmla="*/ 1582717 w 2244800"/>
                  <a:gd name="connsiteY14" fmla="*/ 2184780 h 2935532"/>
                  <a:gd name="connsiteX15" fmla="*/ 1465517 w 2244800"/>
                  <a:gd name="connsiteY15" fmla="*/ 2066530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64968 w 2244800"/>
                  <a:gd name="connsiteY13" fmla="*/ 2471038 h 2935532"/>
                  <a:gd name="connsiteX14" fmla="*/ 1582717 w 2244800"/>
                  <a:gd name="connsiteY14" fmla="*/ 2184780 h 2935532"/>
                  <a:gd name="connsiteX15" fmla="*/ 1465517 w 2244800"/>
                  <a:gd name="connsiteY15" fmla="*/ 2066530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64968 w 2244800"/>
                  <a:gd name="connsiteY13" fmla="*/ 2471038 h 2935532"/>
                  <a:gd name="connsiteX14" fmla="*/ 1582717 w 2244800"/>
                  <a:gd name="connsiteY14" fmla="*/ 2184780 h 2935532"/>
                  <a:gd name="connsiteX15" fmla="*/ 1465517 w 2244800"/>
                  <a:gd name="connsiteY15" fmla="*/ 2066530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0"/>
                  <a:gd name="connsiteY0" fmla="*/ 0 h 2935532"/>
                  <a:gd name="connsiteX1" fmla="*/ 703416 w 2244800"/>
                  <a:gd name="connsiteY1" fmla="*/ 345360 h 2935532"/>
                  <a:gd name="connsiteX2" fmla="*/ 594645 w 2244800"/>
                  <a:gd name="connsiteY2" fmla="*/ 672337 h 2935532"/>
                  <a:gd name="connsiteX3" fmla="*/ 494971 w 2244800"/>
                  <a:gd name="connsiteY3" fmla="*/ 923688 h 2935532"/>
                  <a:gd name="connsiteX4" fmla="*/ 321625 w 2244800"/>
                  <a:gd name="connsiteY4" fmla="*/ 1244378 h 2935532"/>
                  <a:gd name="connsiteX5" fmla="*/ 200283 w 2244800"/>
                  <a:gd name="connsiteY5" fmla="*/ 1608405 h 2935532"/>
                  <a:gd name="connsiteX6" fmla="*/ 26937 w 2244800"/>
                  <a:gd name="connsiteY6" fmla="*/ 1929095 h 2935532"/>
                  <a:gd name="connsiteX7" fmla="*/ 9603 w 2244800"/>
                  <a:gd name="connsiteY7" fmla="*/ 2111108 h 2935532"/>
                  <a:gd name="connsiteX8" fmla="*/ 117944 w 2244800"/>
                  <a:gd name="connsiteY8" fmla="*/ 2366793 h 2935532"/>
                  <a:gd name="connsiteX9" fmla="*/ 347627 w 2244800"/>
                  <a:gd name="connsiteY9" fmla="*/ 2891165 h 2935532"/>
                  <a:gd name="connsiteX10" fmla="*/ 2141758 w 2244800"/>
                  <a:gd name="connsiteY10" fmla="*/ 2882498 h 2935532"/>
                  <a:gd name="connsiteX11" fmla="*/ 2007415 w 2244800"/>
                  <a:gd name="connsiteY11" fmla="*/ 2678816 h 2935532"/>
                  <a:gd name="connsiteX12" fmla="*/ 1851403 w 2244800"/>
                  <a:gd name="connsiteY12" fmla="*/ 2709152 h 2935532"/>
                  <a:gd name="connsiteX13" fmla="*/ 1764968 w 2244800"/>
                  <a:gd name="connsiteY13" fmla="*/ 2471038 h 2935532"/>
                  <a:gd name="connsiteX14" fmla="*/ 1582717 w 2244800"/>
                  <a:gd name="connsiteY14" fmla="*/ 2184780 h 2935532"/>
                  <a:gd name="connsiteX15" fmla="*/ 1465517 w 2244800"/>
                  <a:gd name="connsiteY15" fmla="*/ 2066530 h 2935532"/>
                  <a:gd name="connsiteX16" fmla="*/ 1383369 w 2244800"/>
                  <a:gd name="connsiteY16" fmla="*/ 1829421 h 2935532"/>
                  <a:gd name="connsiteX17" fmla="*/ 1340033 w 2244800"/>
                  <a:gd name="connsiteY17" fmla="*/ 1586737 h 2935532"/>
                  <a:gd name="connsiteX18" fmla="*/ 1329413 w 2244800"/>
                  <a:gd name="connsiteY18" fmla="*/ 1514589 h 2935532"/>
                  <a:gd name="connsiteX19" fmla="*/ 1366035 w 2244800"/>
                  <a:gd name="connsiteY19" fmla="*/ 1487063 h 2935532"/>
                  <a:gd name="connsiteX20" fmla="*/ 1400704 w 2244800"/>
                  <a:gd name="connsiteY20" fmla="*/ 1344052 h 2935532"/>
                  <a:gd name="connsiteX21" fmla="*/ 1461375 w 2244800"/>
                  <a:gd name="connsiteY21" fmla="*/ 962691 h 2935532"/>
                  <a:gd name="connsiteX22" fmla="*/ 1392037 w 2244800"/>
                  <a:gd name="connsiteY22" fmla="*/ 759010 h 2935532"/>
                  <a:gd name="connsiteX23" fmla="*/ 1192689 w 2244800"/>
                  <a:gd name="connsiteY23" fmla="*/ 681004 h 2935532"/>
                  <a:gd name="connsiteX24" fmla="*/ 1049678 w 2244800"/>
                  <a:gd name="connsiteY24" fmla="*/ 828348 h 2935532"/>
                  <a:gd name="connsiteX25" fmla="*/ 1005676 w 2244800"/>
                  <a:gd name="connsiteY25" fmla="*/ 888828 h 2935532"/>
                  <a:gd name="connsiteX26" fmla="*/ 911002 w 2244800"/>
                  <a:gd name="connsiteY26" fmla="*/ 0 h 2935532"/>
                  <a:gd name="connsiteX0" fmla="*/ 911002 w 2244801"/>
                  <a:gd name="connsiteY0" fmla="*/ 0 h 2935532"/>
                  <a:gd name="connsiteX1" fmla="*/ 703416 w 2244801"/>
                  <a:gd name="connsiteY1" fmla="*/ 345360 h 2935532"/>
                  <a:gd name="connsiteX2" fmla="*/ 594645 w 2244801"/>
                  <a:gd name="connsiteY2" fmla="*/ 672337 h 2935532"/>
                  <a:gd name="connsiteX3" fmla="*/ 494971 w 2244801"/>
                  <a:gd name="connsiteY3" fmla="*/ 923688 h 2935532"/>
                  <a:gd name="connsiteX4" fmla="*/ 321625 w 2244801"/>
                  <a:gd name="connsiteY4" fmla="*/ 1244378 h 2935532"/>
                  <a:gd name="connsiteX5" fmla="*/ 200283 w 2244801"/>
                  <a:gd name="connsiteY5" fmla="*/ 1608405 h 2935532"/>
                  <a:gd name="connsiteX6" fmla="*/ 26937 w 2244801"/>
                  <a:gd name="connsiteY6" fmla="*/ 1929095 h 2935532"/>
                  <a:gd name="connsiteX7" fmla="*/ 9603 w 2244801"/>
                  <a:gd name="connsiteY7" fmla="*/ 2111108 h 2935532"/>
                  <a:gd name="connsiteX8" fmla="*/ 117944 w 2244801"/>
                  <a:gd name="connsiteY8" fmla="*/ 2366793 h 2935532"/>
                  <a:gd name="connsiteX9" fmla="*/ 347627 w 2244801"/>
                  <a:gd name="connsiteY9" fmla="*/ 2891165 h 2935532"/>
                  <a:gd name="connsiteX10" fmla="*/ 2141758 w 2244801"/>
                  <a:gd name="connsiteY10" fmla="*/ 2882498 h 2935532"/>
                  <a:gd name="connsiteX11" fmla="*/ 2007415 w 2244801"/>
                  <a:gd name="connsiteY11" fmla="*/ 2678816 h 2935532"/>
                  <a:gd name="connsiteX12" fmla="*/ 1851403 w 2244801"/>
                  <a:gd name="connsiteY12" fmla="*/ 2716296 h 2935532"/>
                  <a:gd name="connsiteX13" fmla="*/ 1764968 w 2244801"/>
                  <a:gd name="connsiteY13" fmla="*/ 2471038 h 2935532"/>
                  <a:gd name="connsiteX14" fmla="*/ 1582717 w 2244801"/>
                  <a:gd name="connsiteY14" fmla="*/ 2184780 h 2935532"/>
                  <a:gd name="connsiteX15" fmla="*/ 1465517 w 2244801"/>
                  <a:gd name="connsiteY15" fmla="*/ 2066530 h 2935532"/>
                  <a:gd name="connsiteX16" fmla="*/ 1383369 w 2244801"/>
                  <a:gd name="connsiteY16" fmla="*/ 1829421 h 2935532"/>
                  <a:gd name="connsiteX17" fmla="*/ 1340033 w 2244801"/>
                  <a:gd name="connsiteY17" fmla="*/ 1586737 h 2935532"/>
                  <a:gd name="connsiteX18" fmla="*/ 1329413 w 2244801"/>
                  <a:gd name="connsiteY18" fmla="*/ 1514589 h 2935532"/>
                  <a:gd name="connsiteX19" fmla="*/ 1366035 w 2244801"/>
                  <a:gd name="connsiteY19" fmla="*/ 1487063 h 2935532"/>
                  <a:gd name="connsiteX20" fmla="*/ 1400704 w 2244801"/>
                  <a:gd name="connsiteY20" fmla="*/ 1344052 h 2935532"/>
                  <a:gd name="connsiteX21" fmla="*/ 1461375 w 2244801"/>
                  <a:gd name="connsiteY21" fmla="*/ 962691 h 2935532"/>
                  <a:gd name="connsiteX22" fmla="*/ 1392037 w 2244801"/>
                  <a:gd name="connsiteY22" fmla="*/ 759010 h 2935532"/>
                  <a:gd name="connsiteX23" fmla="*/ 1192689 w 2244801"/>
                  <a:gd name="connsiteY23" fmla="*/ 681004 h 2935532"/>
                  <a:gd name="connsiteX24" fmla="*/ 1049678 w 2244801"/>
                  <a:gd name="connsiteY24" fmla="*/ 828348 h 2935532"/>
                  <a:gd name="connsiteX25" fmla="*/ 1005676 w 2244801"/>
                  <a:gd name="connsiteY25" fmla="*/ 888828 h 2935532"/>
                  <a:gd name="connsiteX26" fmla="*/ 911002 w 2244801"/>
                  <a:gd name="connsiteY26" fmla="*/ 0 h 2935532"/>
                  <a:gd name="connsiteX0" fmla="*/ 911002 w 2244801"/>
                  <a:gd name="connsiteY0" fmla="*/ 0 h 2935532"/>
                  <a:gd name="connsiteX1" fmla="*/ 703416 w 2244801"/>
                  <a:gd name="connsiteY1" fmla="*/ 345360 h 2935532"/>
                  <a:gd name="connsiteX2" fmla="*/ 594645 w 2244801"/>
                  <a:gd name="connsiteY2" fmla="*/ 672337 h 2935532"/>
                  <a:gd name="connsiteX3" fmla="*/ 494971 w 2244801"/>
                  <a:gd name="connsiteY3" fmla="*/ 923688 h 2935532"/>
                  <a:gd name="connsiteX4" fmla="*/ 321625 w 2244801"/>
                  <a:gd name="connsiteY4" fmla="*/ 1244378 h 2935532"/>
                  <a:gd name="connsiteX5" fmla="*/ 200283 w 2244801"/>
                  <a:gd name="connsiteY5" fmla="*/ 1608405 h 2935532"/>
                  <a:gd name="connsiteX6" fmla="*/ 26937 w 2244801"/>
                  <a:gd name="connsiteY6" fmla="*/ 1929095 h 2935532"/>
                  <a:gd name="connsiteX7" fmla="*/ 9603 w 2244801"/>
                  <a:gd name="connsiteY7" fmla="*/ 2111108 h 2935532"/>
                  <a:gd name="connsiteX8" fmla="*/ 117944 w 2244801"/>
                  <a:gd name="connsiteY8" fmla="*/ 2366793 h 2935532"/>
                  <a:gd name="connsiteX9" fmla="*/ 347627 w 2244801"/>
                  <a:gd name="connsiteY9" fmla="*/ 2891165 h 2935532"/>
                  <a:gd name="connsiteX10" fmla="*/ 2141758 w 2244801"/>
                  <a:gd name="connsiteY10" fmla="*/ 2882498 h 2935532"/>
                  <a:gd name="connsiteX11" fmla="*/ 2007415 w 2244801"/>
                  <a:gd name="connsiteY11" fmla="*/ 2678816 h 2935532"/>
                  <a:gd name="connsiteX12" fmla="*/ 1851403 w 2244801"/>
                  <a:gd name="connsiteY12" fmla="*/ 2716296 h 2935532"/>
                  <a:gd name="connsiteX13" fmla="*/ 1764968 w 2244801"/>
                  <a:gd name="connsiteY13" fmla="*/ 2471038 h 2935532"/>
                  <a:gd name="connsiteX14" fmla="*/ 1582717 w 2244801"/>
                  <a:gd name="connsiteY14" fmla="*/ 2184780 h 2935532"/>
                  <a:gd name="connsiteX15" fmla="*/ 1465517 w 2244801"/>
                  <a:gd name="connsiteY15" fmla="*/ 2066530 h 2935532"/>
                  <a:gd name="connsiteX16" fmla="*/ 1383369 w 2244801"/>
                  <a:gd name="connsiteY16" fmla="*/ 1829421 h 2935532"/>
                  <a:gd name="connsiteX17" fmla="*/ 1340033 w 2244801"/>
                  <a:gd name="connsiteY17" fmla="*/ 1586737 h 2935532"/>
                  <a:gd name="connsiteX18" fmla="*/ 1329413 w 2244801"/>
                  <a:gd name="connsiteY18" fmla="*/ 1514589 h 2935532"/>
                  <a:gd name="connsiteX19" fmla="*/ 1366035 w 2244801"/>
                  <a:gd name="connsiteY19" fmla="*/ 1487063 h 2935532"/>
                  <a:gd name="connsiteX20" fmla="*/ 1400704 w 2244801"/>
                  <a:gd name="connsiteY20" fmla="*/ 1344052 h 2935532"/>
                  <a:gd name="connsiteX21" fmla="*/ 1461375 w 2244801"/>
                  <a:gd name="connsiteY21" fmla="*/ 962691 h 2935532"/>
                  <a:gd name="connsiteX22" fmla="*/ 1392037 w 2244801"/>
                  <a:gd name="connsiteY22" fmla="*/ 759010 h 2935532"/>
                  <a:gd name="connsiteX23" fmla="*/ 1192689 w 2244801"/>
                  <a:gd name="connsiteY23" fmla="*/ 681004 h 2935532"/>
                  <a:gd name="connsiteX24" fmla="*/ 1049678 w 2244801"/>
                  <a:gd name="connsiteY24" fmla="*/ 828348 h 2935532"/>
                  <a:gd name="connsiteX25" fmla="*/ 1005676 w 2244801"/>
                  <a:gd name="connsiteY25" fmla="*/ 888828 h 2935532"/>
                  <a:gd name="connsiteX26" fmla="*/ 911002 w 2244801"/>
                  <a:gd name="connsiteY26" fmla="*/ 0 h 2935532"/>
                  <a:gd name="connsiteX0" fmla="*/ 911002 w 2244801"/>
                  <a:gd name="connsiteY0" fmla="*/ 0 h 2935532"/>
                  <a:gd name="connsiteX1" fmla="*/ 703416 w 2244801"/>
                  <a:gd name="connsiteY1" fmla="*/ 345360 h 2935532"/>
                  <a:gd name="connsiteX2" fmla="*/ 594645 w 2244801"/>
                  <a:gd name="connsiteY2" fmla="*/ 672337 h 2935532"/>
                  <a:gd name="connsiteX3" fmla="*/ 494971 w 2244801"/>
                  <a:gd name="connsiteY3" fmla="*/ 923688 h 2935532"/>
                  <a:gd name="connsiteX4" fmla="*/ 321625 w 2244801"/>
                  <a:gd name="connsiteY4" fmla="*/ 1244378 h 2935532"/>
                  <a:gd name="connsiteX5" fmla="*/ 200283 w 2244801"/>
                  <a:gd name="connsiteY5" fmla="*/ 1608405 h 2935532"/>
                  <a:gd name="connsiteX6" fmla="*/ 26937 w 2244801"/>
                  <a:gd name="connsiteY6" fmla="*/ 1929095 h 2935532"/>
                  <a:gd name="connsiteX7" fmla="*/ 9603 w 2244801"/>
                  <a:gd name="connsiteY7" fmla="*/ 2111108 h 2935532"/>
                  <a:gd name="connsiteX8" fmla="*/ 117944 w 2244801"/>
                  <a:gd name="connsiteY8" fmla="*/ 2366793 h 2935532"/>
                  <a:gd name="connsiteX9" fmla="*/ 347627 w 2244801"/>
                  <a:gd name="connsiteY9" fmla="*/ 2891165 h 2935532"/>
                  <a:gd name="connsiteX10" fmla="*/ 2141758 w 2244801"/>
                  <a:gd name="connsiteY10" fmla="*/ 2882498 h 2935532"/>
                  <a:gd name="connsiteX11" fmla="*/ 2007415 w 2244801"/>
                  <a:gd name="connsiteY11" fmla="*/ 2678816 h 2935532"/>
                  <a:gd name="connsiteX12" fmla="*/ 1851403 w 2244801"/>
                  <a:gd name="connsiteY12" fmla="*/ 2716296 h 2935532"/>
                  <a:gd name="connsiteX13" fmla="*/ 1764968 w 2244801"/>
                  <a:gd name="connsiteY13" fmla="*/ 2471038 h 2935532"/>
                  <a:gd name="connsiteX14" fmla="*/ 1582717 w 2244801"/>
                  <a:gd name="connsiteY14" fmla="*/ 2184780 h 2935532"/>
                  <a:gd name="connsiteX15" fmla="*/ 1465517 w 2244801"/>
                  <a:gd name="connsiteY15" fmla="*/ 2066530 h 2935532"/>
                  <a:gd name="connsiteX16" fmla="*/ 1383369 w 2244801"/>
                  <a:gd name="connsiteY16" fmla="*/ 1829421 h 2935532"/>
                  <a:gd name="connsiteX17" fmla="*/ 1340033 w 2244801"/>
                  <a:gd name="connsiteY17" fmla="*/ 1586737 h 2935532"/>
                  <a:gd name="connsiteX18" fmla="*/ 1329413 w 2244801"/>
                  <a:gd name="connsiteY18" fmla="*/ 1514589 h 2935532"/>
                  <a:gd name="connsiteX19" fmla="*/ 1366035 w 2244801"/>
                  <a:gd name="connsiteY19" fmla="*/ 1487063 h 2935532"/>
                  <a:gd name="connsiteX20" fmla="*/ 1400704 w 2244801"/>
                  <a:gd name="connsiteY20" fmla="*/ 1344052 h 2935532"/>
                  <a:gd name="connsiteX21" fmla="*/ 1461375 w 2244801"/>
                  <a:gd name="connsiteY21" fmla="*/ 962691 h 2935532"/>
                  <a:gd name="connsiteX22" fmla="*/ 1392037 w 2244801"/>
                  <a:gd name="connsiteY22" fmla="*/ 759010 h 2935532"/>
                  <a:gd name="connsiteX23" fmla="*/ 1192689 w 2244801"/>
                  <a:gd name="connsiteY23" fmla="*/ 681004 h 2935532"/>
                  <a:gd name="connsiteX24" fmla="*/ 1049678 w 2244801"/>
                  <a:gd name="connsiteY24" fmla="*/ 828348 h 2935532"/>
                  <a:gd name="connsiteX25" fmla="*/ 1005676 w 2244801"/>
                  <a:gd name="connsiteY25" fmla="*/ 888828 h 2935532"/>
                  <a:gd name="connsiteX26" fmla="*/ 911002 w 2244801"/>
                  <a:gd name="connsiteY26" fmla="*/ 0 h 2935532"/>
                  <a:gd name="connsiteX0" fmla="*/ 911002 w 2246013"/>
                  <a:gd name="connsiteY0" fmla="*/ 0 h 2935002"/>
                  <a:gd name="connsiteX1" fmla="*/ 703416 w 2246013"/>
                  <a:gd name="connsiteY1" fmla="*/ 345360 h 2935002"/>
                  <a:gd name="connsiteX2" fmla="*/ 594645 w 2246013"/>
                  <a:gd name="connsiteY2" fmla="*/ 672337 h 2935002"/>
                  <a:gd name="connsiteX3" fmla="*/ 494971 w 2246013"/>
                  <a:gd name="connsiteY3" fmla="*/ 923688 h 2935002"/>
                  <a:gd name="connsiteX4" fmla="*/ 321625 w 2246013"/>
                  <a:gd name="connsiteY4" fmla="*/ 1244378 h 2935002"/>
                  <a:gd name="connsiteX5" fmla="*/ 200283 w 2246013"/>
                  <a:gd name="connsiteY5" fmla="*/ 1608405 h 2935002"/>
                  <a:gd name="connsiteX6" fmla="*/ 26937 w 2246013"/>
                  <a:gd name="connsiteY6" fmla="*/ 1929095 h 2935002"/>
                  <a:gd name="connsiteX7" fmla="*/ 9603 w 2246013"/>
                  <a:gd name="connsiteY7" fmla="*/ 2111108 h 2935002"/>
                  <a:gd name="connsiteX8" fmla="*/ 117944 w 2246013"/>
                  <a:gd name="connsiteY8" fmla="*/ 2366793 h 2935002"/>
                  <a:gd name="connsiteX9" fmla="*/ 347627 w 2246013"/>
                  <a:gd name="connsiteY9" fmla="*/ 2891165 h 2935002"/>
                  <a:gd name="connsiteX10" fmla="*/ 2141758 w 2246013"/>
                  <a:gd name="connsiteY10" fmla="*/ 2882498 h 2935002"/>
                  <a:gd name="connsiteX11" fmla="*/ 2012178 w 2246013"/>
                  <a:gd name="connsiteY11" fmla="*/ 2690722 h 2935002"/>
                  <a:gd name="connsiteX12" fmla="*/ 1851403 w 2246013"/>
                  <a:gd name="connsiteY12" fmla="*/ 2716296 h 2935002"/>
                  <a:gd name="connsiteX13" fmla="*/ 1764968 w 2246013"/>
                  <a:gd name="connsiteY13" fmla="*/ 2471038 h 2935002"/>
                  <a:gd name="connsiteX14" fmla="*/ 1582717 w 2246013"/>
                  <a:gd name="connsiteY14" fmla="*/ 2184780 h 2935002"/>
                  <a:gd name="connsiteX15" fmla="*/ 1465517 w 2246013"/>
                  <a:gd name="connsiteY15" fmla="*/ 2066530 h 2935002"/>
                  <a:gd name="connsiteX16" fmla="*/ 1383369 w 2246013"/>
                  <a:gd name="connsiteY16" fmla="*/ 1829421 h 2935002"/>
                  <a:gd name="connsiteX17" fmla="*/ 1340033 w 2246013"/>
                  <a:gd name="connsiteY17" fmla="*/ 1586737 h 2935002"/>
                  <a:gd name="connsiteX18" fmla="*/ 1329413 w 2246013"/>
                  <a:gd name="connsiteY18" fmla="*/ 1514589 h 2935002"/>
                  <a:gd name="connsiteX19" fmla="*/ 1366035 w 2246013"/>
                  <a:gd name="connsiteY19" fmla="*/ 1487063 h 2935002"/>
                  <a:gd name="connsiteX20" fmla="*/ 1400704 w 2246013"/>
                  <a:gd name="connsiteY20" fmla="*/ 1344052 h 2935002"/>
                  <a:gd name="connsiteX21" fmla="*/ 1461375 w 2246013"/>
                  <a:gd name="connsiteY21" fmla="*/ 962691 h 2935002"/>
                  <a:gd name="connsiteX22" fmla="*/ 1392037 w 2246013"/>
                  <a:gd name="connsiteY22" fmla="*/ 759010 h 2935002"/>
                  <a:gd name="connsiteX23" fmla="*/ 1192689 w 2246013"/>
                  <a:gd name="connsiteY23" fmla="*/ 681004 h 2935002"/>
                  <a:gd name="connsiteX24" fmla="*/ 1049678 w 2246013"/>
                  <a:gd name="connsiteY24" fmla="*/ 828348 h 2935002"/>
                  <a:gd name="connsiteX25" fmla="*/ 1005676 w 2246013"/>
                  <a:gd name="connsiteY25" fmla="*/ 888828 h 2935002"/>
                  <a:gd name="connsiteX26" fmla="*/ 911002 w 2246013"/>
                  <a:gd name="connsiteY26" fmla="*/ 0 h 2935002"/>
                  <a:gd name="connsiteX0" fmla="*/ 911002 w 2246013"/>
                  <a:gd name="connsiteY0" fmla="*/ 0 h 2935002"/>
                  <a:gd name="connsiteX1" fmla="*/ 703416 w 2246013"/>
                  <a:gd name="connsiteY1" fmla="*/ 345360 h 2935002"/>
                  <a:gd name="connsiteX2" fmla="*/ 594645 w 2246013"/>
                  <a:gd name="connsiteY2" fmla="*/ 672337 h 2935002"/>
                  <a:gd name="connsiteX3" fmla="*/ 494971 w 2246013"/>
                  <a:gd name="connsiteY3" fmla="*/ 923688 h 2935002"/>
                  <a:gd name="connsiteX4" fmla="*/ 321625 w 2246013"/>
                  <a:gd name="connsiteY4" fmla="*/ 1244378 h 2935002"/>
                  <a:gd name="connsiteX5" fmla="*/ 200283 w 2246013"/>
                  <a:gd name="connsiteY5" fmla="*/ 1608405 h 2935002"/>
                  <a:gd name="connsiteX6" fmla="*/ 26937 w 2246013"/>
                  <a:gd name="connsiteY6" fmla="*/ 1929095 h 2935002"/>
                  <a:gd name="connsiteX7" fmla="*/ 9603 w 2246013"/>
                  <a:gd name="connsiteY7" fmla="*/ 2111108 h 2935002"/>
                  <a:gd name="connsiteX8" fmla="*/ 117944 w 2246013"/>
                  <a:gd name="connsiteY8" fmla="*/ 2366793 h 2935002"/>
                  <a:gd name="connsiteX9" fmla="*/ 347627 w 2246013"/>
                  <a:gd name="connsiteY9" fmla="*/ 2891165 h 2935002"/>
                  <a:gd name="connsiteX10" fmla="*/ 2141758 w 2246013"/>
                  <a:gd name="connsiteY10" fmla="*/ 2882498 h 2935002"/>
                  <a:gd name="connsiteX11" fmla="*/ 2012178 w 2246013"/>
                  <a:gd name="connsiteY11" fmla="*/ 2690722 h 2935002"/>
                  <a:gd name="connsiteX12" fmla="*/ 1851403 w 2246013"/>
                  <a:gd name="connsiteY12" fmla="*/ 2716296 h 2935002"/>
                  <a:gd name="connsiteX13" fmla="*/ 1764968 w 2246013"/>
                  <a:gd name="connsiteY13" fmla="*/ 2471038 h 2935002"/>
                  <a:gd name="connsiteX14" fmla="*/ 1582717 w 2246013"/>
                  <a:gd name="connsiteY14" fmla="*/ 2184780 h 2935002"/>
                  <a:gd name="connsiteX15" fmla="*/ 1465517 w 2246013"/>
                  <a:gd name="connsiteY15" fmla="*/ 2066530 h 2935002"/>
                  <a:gd name="connsiteX16" fmla="*/ 1383369 w 2246013"/>
                  <a:gd name="connsiteY16" fmla="*/ 1829421 h 2935002"/>
                  <a:gd name="connsiteX17" fmla="*/ 1340033 w 2246013"/>
                  <a:gd name="connsiteY17" fmla="*/ 1586737 h 2935002"/>
                  <a:gd name="connsiteX18" fmla="*/ 1329413 w 2246013"/>
                  <a:gd name="connsiteY18" fmla="*/ 1514589 h 2935002"/>
                  <a:gd name="connsiteX19" fmla="*/ 1366035 w 2246013"/>
                  <a:gd name="connsiteY19" fmla="*/ 1487063 h 2935002"/>
                  <a:gd name="connsiteX20" fmla="*/ 1400704 w 2246013"/>
                  <a:gd name="connsiteY20" fmla="*/ 1344052 h 2935002"/>
                  <a:gd name="connsiteX21" fmla="*/ 1461375 w 2246013"/>
                  <a:gd name="connsiteY21" fmla="*/ 962691 h 2935002"/>
                  <a:gd name="connsiteX22" fmla="*/ 1392037 w 2246013"/>
                  <a:gd name="connsiteY22" fmla="*/ 759010 h 2935002"/>
                  <a:gd name="connsiteX23" fmla="*/ 1192689 w 2246013"/>
                  <a:gd name="connsiteY23" fmla="*/ 681004 h 2935002"/>
                  <a:gd name="connsiteX24" fmla="*/ 1049678 w 2246013"/>
                  <a:gd name="connsiteY24" fmla="*/ 828348 h 2935002"/>
                  <a:gd name="connsiteX25" fmla="*/ 1005676 w 2246013"/>
                  <a:gd name="connsiteY25" fmla="*/ 888828 h 2935002"/>
                  <a:gd name="connsiteX26" fmla="*/ 911002 w 2246013"/>
                  <a:gd name="connsiteY26" fmla="*/ 0 h 2935002"/>
                  <a:gd name="connsiteX0" fmla="*/ 911002 w 2249202"/>
                  <a:gd name="connsiteY0" fmla="*/ 0 h 2935002"/>
                  <a:gd name="connsiteX1" fmla="*/ 703416 w 2249202"/>
                  <a:gd name="connsiteY1" fmla="*/ 345360 h 2935002"/>
                  <a:gd name="connsiteX2" fmla="*/ 594645 w 2249202"/>
                  <a:gd name="connsiteY2" fmla="*/ 672337 h 2935002"/>
                  <a:gd name="connsiteX3" fmla="*/ 494971 w 2249202"/>
                  <a:gd name="connsiteY3" fmla="*/ 923688 h 2935002"/>
                  <a:gd name="connsiteX4" fmla="*/ 321625 w 2249202"/>
                  <a:gd name="connsiteY4" fmla="*/ 1244378 h 2935002"/>
                  <a:gd name="connsiteX5" fmla="*/ 200283 w 2249202"/>
                  <a:gd name="connsiteY5" fmla="*/ 1608405 h 2935002"/>
                  <a:gd name="connsiteX6" fmla="*/ 26937 w 2249202"/>
                  <a:gd name="connsiteY6" fmla="*/ 1929095 h 2935002"/>
                  <a:gd name="connsiteX7" fmla="*/ 9603 w 2249202"/>
                  <a:gd name="connsiteY7" fmla="*/ 2111108 h 2935002"/>
                  <a:gd name="connsiteX8" fmla="*/ 117944 w 2249202"/>
                  <a:gd name="connsiteY8" fmla="*/ 2366793 h 2935002"/>
                  <a:gd name="connsiteX9" fmla="*/ 347627 w 2249202"/>
                  <a:gd name="connsiteY9" fmla="*/ 2891165 h 2935002"/>
                  <a:gd name="connsiteX10" fmla="*/ 2141758 w 2249202"/>
                  <a:gd name="connsiteY10" fmla="*/ 2882498 h 2935002"/>
                  <a:gd name="connsiteX11" fmla="*/ 2012178 w 2249202"/>
                  <a:gd name="connsiteY11" fmla="*/ 2690722 h 2935002"/>
                  <a:gd name="connsiteX12" fmla="*/ 1851403 w 2249202"/>
                  <a:gd name="connsiteY12" fmla="*/ 2716296 h 2935002"/>
                  <a:gd name="connsiteX13" fmla="*/ 1764968 w 2249202"/>
                  <a:gd name="connsiteY13" fmla="*/ 2471038 h 2935002"/>
                  <a:gd name="connsiteX14" fmla="*/ 1582717 w 2249202"/>
                  <a:gd name="connsiteY14" fmla="*/ 2184780 h 2935002"/>
                  <a:gd name="connsiteX15" fmla="*/ 1465517 w 2249202"/>
                  <a:gd name="connsiteY15" fmla="*/ 2066530 h 2935002"/>
                  <a:gd name="connsiteX16" fmla="*/ 1383369 w 2249202"/>
                  <a:gd name="connsiteY16" fmla="*/ 1829421 h 2935002"/>
                  <a:gd name="connsiteX17" fmla="*/ 1340033 w 2249202"/>
                  <a:gd name="connsiteY17" fmla="*/ 1586737 h 2935002"/>
                  <a:gd name="connsiteX18" fmla="*/ 1329413 w 2249202"/>
                  <a:gd name="connsiteY18" fmla="*/ 1514589 h 2935002"/>
                  <a:gd name="connsiteX19" fmla="*/ 1366035 w 2249202"/>
                  <a:gd name="connsiteY19" fmla="*/ 1487063 h 2935002"/>
                  <a:gd name="connsiteX20" fmla="*/ 1400704 w 2249202"/>
                  <a:gd name="connsiteY20" fmla="*/ 1344052 h 2935002"/>
                  <a:gd name="connsiteX21" fmla="*/ 1461375 w 2249202"/>
                  <a:gd name="connsiteY21" fmla="*/ 962691 h 2935002"/>
                  <a:gd name="connsiteX22" fmla="*/ 1392037 w 2249202"/>
                  <a:gd name="connsiteY22" fmla="*/ 759010 h 2935002"/>
                  <a:gd name="connsiteX23" fmla="*/ 1192689 w 2249202"/>
                  <a:gd name="connsiteY23" fmla="*/ 681004 h 2935002"/>
                  <a:gd name="connsiteX24" fmla="*/ 1049678 w 2249202"/>
                  <a:gd name="connsiteY24" fmla="*/ 828348 h 2935002"/>
                  <a:gd name="connsiteX25" fmla="*/ 1005676 w 2249202"/>
                  <a:gd name="connsiteY25" fmla="*/ 888828 h 2935002"/>
                  <a:gd name="connsiteX26" fmla="*/ 911002 w 2249202"/>
                  <a:gd name="connsiteY26" fmla="*/ 0 h 2935002"/>
                  <a:gd name="connsiteX0" fmla="*/ 911002 w 2249202"/>
                  <a:gd name="connsiteY0" fmla="*/ 0 h 2935002"/>
                  <a:gd name="connsiteX1" fmla="*/ 703416 w 2249202"/>
                  <a:gd name="connsiteY1" fmla="*/ 345360 h 2935002"/>
                  <a:gd name="connsiteX2" fmla="*/ 594645 w 2249202"/>
                  <a:gd name="connsiteY2" fmla="*/ 672337 h 2935002"/>
                  <a:gd name="connsiteX3" fmla="*/ 494971 w 2249202"/>
                  <a:gd name="connsiteY3" fmla="*/ 923688 h 2935002"/>
                  <a:gd name="connsiteX4" fmla="*/ 321625 w 2249202"/>
                  <a:gd name="connsiteY4" fmla="*/ 1244378 h 2935002"/>
                  <a:gd name="connsiteX5" fmla="*/ 200283 w 2249202"/>
                  <a:gd name="connsiteY5" fmla="*/ 1608405 h 2935002"/>
                  <a:gd name="connsiteX6" fmla="*/ 26937 w 2249202"/>
                  <a:gd name="connsiteY6" fmla="*/ 1929095 h 2935002"/>
                  <a:gd name="connsiteX7" fmla="*/ 9603 w 2249202"/>
                  <a:gd name="connsiteY7" fmla="*/ 2111108 h 2935002"/>
                  <a:gd name="connsiteX8" fmla="*/ 117944 w 2249202"/>
                  <a:gd name="connsiteY8" fmla="*/ 2366793 h 2935002"/>
                  <a:gd name="connsiteX9" fmla="*/ 347627 w 2249202"/>
                  <a:gd name="connsiteY9" fmla="*/ 2891165 h 2935002"/>
                  <a:gd name="connsiteX10" fmla="*/ 2141758 w 2249202"/>
                  <a:gd name="connsiteY10" fmla="*/ 2882498 h 2935002"/>
                  <a:gd name="connsiteX11" fmla="*/ 2012178 w 2249202"/>
                  <a:gd name="connsiteY11" fmla="*/ 2690722 h 2935002"/>
                  <a:gd name="connsiteX12" fmla="*/ 1851403 w 2249202"/>
                  <a:gd name="connsiteY12" fmla="*/ 2716296 h 2935002"/>
                  <a:gd name="connsiteX13" fmla="*/ 1764968 w 2249202"/>
                  <a:gd name="connsiteY13" fmla="*/ 2471038 h 2935002"/>
                  <a:gd name="connsiteX14" fmla="*/ 1582717 w 2249202"/>
                  <a:gd name="connsiteY14" fmla="*/ 2184780 h 2935002"/>
                  <a:gd name="connsiteX15" fmla="*/ 1465517 w 2249202"/>
                  <a:gd name="connsiteY15" fmla="*/ 2066530 h 2935002"/>
                  <a:gd name="connsiteX16" fmla="*/ 1383369 w 2249202"/>
                  <a:gd name="connsiteY16" fmla="*/ 1829421 h 2935002"/>
                  <a:gd name="connsiteX17" fmla="*/ 1340033 w 2249202"/>
                  <a:gd name="connsiteY17" fmla="*/ 1586737 h 2935002"/>
                  <a:gd name="connsiteX18" fmla="*/ 1329413 w 2249202"/>
                  <a:gd name="connsiteY18" fmla="*/ 1514589 h 2935002"/>
                  <a:gd name="connsiteX19" fmla="*/ 1366035 w 2249202"/>
                  <a:gd name="connsiteY19" fmla="*/ 1487063 h 2935002"/>
                  <a:gd name="connsiteX20" fmla="*/ 1400704 w 2249202"/>
                  <a:gd name="connsiteY20" fmla="*/ 1344052 h 2935002"/>
                  <a:gd name="connsiteX21" fmla="*/ 1461375 w 2249202"/>
                  <a:gd name="connsiteY21" fmla="*/ 962691 h 2935002"/>
                  <a:gd name="connsiteX22" fmla="*/ 1392037 w 2249202"/>
                  <a:gd name="connsiteY22" fmla="*/ 759010 h 2935002"/>
                  <a:gd name="connsiteX23" fmla="*/ 1192689 w 2249202"/>
                  <a:gd name="connsiteY23" fmla="*/ 681004 h 2935002"/>
                  <a:gd name="connsiteX24" fmla="*/ 1049678 w 2249202"/>
                  <a:gd name="connsiteY24" fmla="*/ 828348 h 2935002"/>
                  <a:gd name="connsiteX25" fmla="*/ 1005676 w 2249202"/>
                  <a:gd name="connsiteY25" fmla="*/ 888828 h 2935002"/>
                  <a:gd name="connsiteX26" fmla="*/ 911002 w 2249202"/>
                  <a:gd name="connsiteY26" fmla="*/ 0 h 2935002"/>
                  <a:gd name="connsiteX0" fmla="*/ 911002 w 2249202"/>
                  <a:gd name="connsiteY0" fmla="*/ 0 h 2935002"/>
                  <a:gd name="connsiteX1" fmla="*/ 703416 w 2249202"/>
                  <a:gd name="connsiteY1" fmla="*/ 345360 h 2935002"/>
                  <a:gd name="connsiteX2" fmla="*/ 594645 w 2249202"/>
                  <a:gd name="connsiteY2" fmla="*/ 672337 h 2935002"/>
                  <a:gd name="connsiteX3" fmla="*/ 494971 w 2249202"/>
                  <a:gd name="connsiteY3" fmla="*/ 923688 h 2935002"/>
                  <a:gd name="connsiteX4" fmla="*/ 321625 w 2249202"/>
                  <a:gd name="connsiteY4" fmla="*/ 1244378 h 2935002"/>
                  <a:gd name="connsiteX5" fmla="*/ 200283 w 2249202"/>
                  <a:gd name="connsiteY5" fmla="*/ 1608405 h 2935002"/>
                  <a:gd name="connsiteX6" fmla="*/ 26937 w 2249202"/>
                  <a:gd name="connsiteY6" fmla="*/ 1929095 h 2935002"/>
                  <a:gd name="connsiteX7" fmla="*/ 9603 w 2249202"/>
                  <a:gd name="connsiteY7" fmla="*/ 2111108 h 2935002"/>
                  <a:gd name="connsiteX8" fmla="*/ 117944 w 2249202"/>
                  <a:gd name="connsiteY8" fmla="*/ 2366793 h 2935002"/>
                  <a:gd name="connsiteX9" fmla="*/ 347627 w 2249202"/>
                  <a:gd name="connsiteY9" fmla="*/ 2891165 h 2935002"/>
                  <a:gd name="connsiteX10" fmla="*/ 2141758 w 2249202"/>
                  <a:gd name="connsiteY10" fmla="*/ 2882498 h 2935002"/>
                  <a:gd name="connsiteX11" fmla="*/ 2012178 w 2249202"/>
                  <a:gd name="connsiteY11" fmla="*/ 2690722 h 2935002"/>
                  <a:gd name="connsiteX12" fmla="*/ 1851403 w 2249202"/>
                  <a:gd name="connsiteY12" fmla="*/ 2716296 h 2935002"/>
                  <a:gd name="connsiteX13" fmla="*/ 1764968 w 2249202"/>
                  <a:gd name="connsiteY13" fmla="*/ 2471038 h 2935002"/>
                  <a:gd name="connsiteX14" fmla="*/ 1582717 w 2249202"/>
                  <a:gd name="connsiteY14" fmla="*/ 2184780 h 2935002"/>
                  <a:gd name="connsiteX15" fmla="*/ 1465517 w 2249202"/>
                  <a:gd name="connsiteY15" fmla="*/ 2066530 h 2935002"/>
                  <a:gd name="connsiteX16" fmla="*/ 1383369 w 2249202"/>
                  <a:gd name="connsiteY16" fmla="*/ 1829421 h 2935002"/>
                  <a:gd name="connsiteX17" fmla="*/ 1340033 w 2249202"/>
                  <a:gd name="connsiteY17" fmla="*/ 1586737 h 2935002"/>
                  <a:gd name="connsiteX18" fmla="*/ 1329413 w 2249202"/>
                  <a:gd name="connsiteY18" fmla="*/ 1514589 h 2935002"/>
                  <a:gd name="connsiteX19" fmla="*/ 1366035 w 2249202"/>
                  <a:gd name="connsiteY19" fmla="*/ 1487063 h 2935002"/>
                  <a:gd name="connsiteX20" fmla="*/ 1400704 w 2249202"/>
                  <a:gd name="connsiteY20" fmla="*/ 1344052 h 2935002"/>
                  <a:gd name="connsiteX21" fmla="*/ 1461375 w 2249202"/>
                  <a:gd name="connsiteY21" fmla="*/ 962691 h 2935002"/>
                  <a:gd name="connsiteX22" fmla="*/ 1392037 w 2249202"/>
                  <a:gd name="connsiteY22" fmla="*/ 759010 h 2935002"/>
                  <a:gd name="connsiteX23" fmla="*/ 1192689 w 2249202"/>
                  <a:gd name="connsiteY23" fmla="*/ 681004 h 2935002"/>
                  <a:gd name="connsiteX24" fmla="*/ 1049678 w 2249202"/>
                  <a:gd name="connsiteY24" fmla="*/ 828348 h 2935002"/>
                  <a:gd name="connsiteX25" fmla="*/ 1005676 w 2249202"/>
                  <a:gd name="connsiteY25" fmla="*/ 888828 h 2935002"/>
                  <a:gd name="connsiteX26" fmla="*/ 911002 w 2249202"/>
                  <a:gd name="connsiteY26" fmla="*/ 0 h 2935002"/>
                  <a:gd name="connsiteX0" fmla="*/ 911002 w 2249202"/>
                  <a:gd name="connsiteY0" fmla="*/ 0 h 2926315"/>
                  <a:gd name="connsiteX1" fmla="*/ 703416 w 2249202"/>
                  <a:gd name="connsiteY1" fmla="*/ 345360 h 2926315"/>
                  <a:gd name="connsiteX2" fmla="*/ 594645 w 2249202"/>
                  <a:gd name="connsiteY2" fmla="*/ 672337 h 2926315"/>
                  <a:gd name="connsiteX3" fmla="*/ 494971 w 2249202"/>
                  <a:gd name="connsiteY3" fmla="*/ 923688 h 2926315"/>
                  <a:gd name="connsiteX4" fmla="*/ 321625 w 2249202"/>
                  <a:gd name="connsiteY4" fmla="*/ 1244378 h 2926315"/>
                  <a:gd name="connsiteX5" fmla="*/ 200283 w 2249202"/>
                  <a:gd name="connsiteY5" fmla="*/ 1608405 h 2926315"/>
                  <a:gd name="connsiteX6" fmla="*/ 26937 w 2249202"/>
                  <a:gd name="connsiteY6" fmla="*/ 1929095 h 2926315"/>
                  <a:gd name="connsiteX7" fmla="*/ 9603 w 2249202"/>
                  <a:gd name="connsiteY7" fmla="*/ 2111108 h 2926315"/>
                  <a:gd name="connsiteX8" fmla="*/ 117944 w 2249202"/>
                  <a:gd name="connsiteY8" fmla="*/ 2366793 h 2926315"/>
                  <a:gd name="connsiteX9" fmla="*/ 347627 w 2249202"/>
                  <a:gd name="connsiteY9" fmla="*/ 2891165 h 2926315"/>
                  <a:gd name="connsiteX10" fmla="*/ 2141758 w 2249202"/>
                  <a:gd name="connsiteY10" fmla="*/ 2882498 h 2926315"/>
                  <a:gd name="connsiteX11" fmla="*/ 2012178 w 2249202"/>
                  <a:gd name="connsiteY11" fmla="*/ 2690722 h 2926315"/>
                  <a:gd name="connsiteX12" fmla="*/ 1851403 w 2249202"/>
                  <a:gd name="connsiteY12" fmla="*/ 2716296 h 2926315"/>
                  <a:gd name="connsiteX13" fmla="*/ 1764968 w 2249202"/>
                  <a:gd name="connsiteY13" fmla="*/ 2471038 h 2926315"/>
                  <a:gd name="connsiteX14" fmla="*/ 1582717 w 2249202"/>
                  <a:gd name="connsiteY14" fmla="*/ 2184780 h 2926315"/>
                  <a:gd name="connsiteX15" fmla="*/ 1465517 w 2249202"/>
                  <a:gd name="connsiteY15" fmla="*/ 2066530 h 2926315"/>
                  <a:gd name="connsiteX16" fmla="*/ 1383369 w 2249202"/>
                  <a:gd name="connsiteY16" fmla="*/ 1829421 h 2926315"/>
                  <a:gd name="connsiteX17" fmla="*/ 1340033 w 2249202"/>
                  <a:gd name="connsiteY17" fmla="*/ 1586737 h 2926315"/>
                  <a:gd name="connsiteX18" fmla="*/ 1329413 w 2249202"/>
                  <a:gd name="connsiteY18" fmla="*/ 1514589 h 2926315"/>
                  <a:gd name="connsiteX19" fmla="*/ 1366035 w 2249202"/>
                  <a:gd name="connsiteY19" fmla="*/ 1487063 h 2926315"/>
                  <a:gd name="connsiteX20" fmla="*/ 1400704 w 2249202"/>
                  <a:gd name="connsiteY20" fmla="*/ 1344052 h 2926315"/>
                  <a:gd name="connsiteX21" fmla="*/ 1461375 w 2249202"/>
                  <a:gd name="connsiteY21" fmla="*/ 962691 h 2926315"/>
                  <a:gd name="connsiteX22" fmla="*/ 1392037 w 2249202"/>
                  <a:gd name="connsiteY22" fmla="*/ 759010 h 2926315"/>
                  <a:gd name="connsiteX23" fmla="*/ 1192689 w 2249202"/>
                  <a:gd name="connsiteY23" fmla="*/ 681004 h 2926315"/>
                  <a:gd name="connsiteX24" fmla="*/ 1049678 w 2249202"/>
                  <a:gd name="connsiteY24" fmla="*/ 828348 h 2926315"/>
                  <a:gd name="connsiteX25" fmla="*/ 1005676 w 2249202"/>
                  <a:gd name="connsiteY25" fmla="*/ 888828 h 2926315"/>
                  <a:gd name="connsiteX26" fmla="*/ 911002 w 2249202"/>
                  <a:gd name="connsiteY26" fmla="*/ 0 h 2926315"/>
                  <a:gd name="connsiteX0" fmla="*/ 911002 w 2141758"/>
                  <a:gd name="connsiteY0" fmla="*/ 0 h 2926315"/>
                  <a:gd name="connsiteX1" fmla="*/ 703416 w 2141758"/>
                  <a:gd name="connsiteY1" fmla="*/ 345360 h 2926315"/>
                  <a:gd name="connsiteX2" fmla="*/ 594645 w 2141758"/>
                  <a:gd name="connsiteY2" fmla="*/ 672337 h 2926315"/>
                  <a:gd name="connsiteX3" fmla="*/ 494971 w 2141758"/>
                  <a:gd name="connsiteY3" fmla="*/ 923688 h 2926315"/>
                  <a:gd name="connsiteX4" fmla="*/ 321625 w 2141758"/>
                  <a:gd name="connsiteY4" fmla="*/ 1244378 h 2926315"/>
                  <a:gd name="connsiteX5" fmla="*/ 200283 w 2141758"/>
                  <a:gd name="connsiteY5" fmla="*/ 1608405 h 2926315"/>
                  <a:gd name="connsiteX6" fmla="*/ 26937 w 2141758"/>
                  <a:gd name="connsiteY6" fmla="*/ 1929095 h 2926315"/>
                  <a:gd name="connsiteX7" fmla="*/ 9603 w 2141758"/>
                  <a:gd name="connsiteY7" fmla="*/ 2111108 h 2926315"/>
                  <a:gd name="connsiteX8" fmla="*/ 117944 w 2141758"/>
                  <a:gd name="connsiteY8" fmla="*/ 2366793 h 2926315"/>
                  <a:gd name="connsiteX9" fmla="*/ 347627 w 2141758"/>
                  <a:gd name="connsiteY9" fmla="*/ 2891165 h 2926315"/>
                  <a:gd name="connsiteX10" fmla="*/ 2141758 w 2141758"/>
                  <a:gd name="connsiteY10" fmla="*/ 2882498 h 2926315"/>
                  <a:gd name="connsiteX11" fmla="*/ 2012178 w 2141758"/>
                  <a:gd name="connsiteY11" fmla="*/ 2690722 h 2926315"/>
                  <a:gd name="connsiteX12" fmla="*/ 1851403 w 2141758"/>
                  <a:gd name="connsiteY12" fmla="*/ 2716296 h 2926315"/>
                  <a:gd name="connsiteX13" fmla="*/ 1764968 w 2141758"/>
                  <a:gd name="connsiteY13" fmla="*/ 2471038 h 2926315"/>
                  <a:gd name="connsiteX14" fmla="*/ 1582717 w 2141758"/>
                  <a:gd name="connsiteY14" fmla="*/ 2184780 h 2926315"/>
                  <a:gd name="connsiteX15" fmla="*/ 1465517 w 2141758"/>
                  <a:gd name="connsiteY15" fmla="*/ 2066530 h 2926315"/>
                  <a:gd name="connsiteX16" fmla="*/ 1383369 w 2141758"/>
                  <a:gd name="connsiteY16" fmla="*/ 1829421 h 2926315"/>
                  <a:gd name="connsiteX17" fmla="*/ 1340033 w 2141758"/>
                  <a:gd name="connsiteY17" fmla="*/ 1586737 h 2926315"/>
                  <a:gd name="connsiteX18" fmla="*/ 1329413 w 2141758"/>
                  <a:gd name="connsiteY18" fmla="*/ 1514589 h 2926315"/>
                  <a:gd name="connsiteX19" fmla="*/ 1366035 w 2141758"/>
                  <a:gd name="connsiteY19" fmla="*/ 1487063 h 2926315"/>
                  <a:gd name="connsiteX20" fmla="*/ 1400704 w 2141758"/>
                  <a:gd name="connsiteY20" fmla="*/ 1344052 h 2926315"/>
                  <a:gd name="connsiteX21" fmla="*/ 1461375 w 2141758"/>
                  <a:gd name="connsiteY21" fmla="*/ 962691 h 2926315"/>
                  <a:gd name="connsiteX22" fmla="*/ 1392037 w 2141758"/>
                  <a:gd name="connsiteY22" fmla="*/ 759010 h 2926315"/>
                  <a:gd name="connsiteX23" fmla="*/ 1192689 w 2141758"/>
                  <a:gd name="connsiteY23" fmla="*/ 681004 h 2926315"/>
                  <a:gd name="connsiteX24" fmla="*/ 1049678 w 2141758"/>
                  <a:gd name="connsiteY24" fmla="*/ 828348 h 2926315"/>
                  <a:gd name="connsiteX25" fmla="*/ 1005676 w 2141758"/>
                  <a:gd name="connsiteY25" fmla="*/ 888828 h 2926315"/>
                  <a:gd name="connsiteX26" fmla="*/ 911002 w 2141758"/>
                  <a:gd name="connsiteY26" fmla="*/ 0 h 2926315"/>
                  <a:gd name="connsiteX0" fmla="*/ 911002 w 2141758"/>
                  <a:gd name="connsiteY0" fmla="*/ 0 h 2915500"/>
                  <a:gd name="connsiteX1" fmla="*/ 703416 w 2141758"/>
                  <a:gd name="connsiteY1" fmla="*/ 345360 h 2915500"/>
                  <a:gd name="connsiteX2" fmla="*/ 594645 w 2141758"/>
                  <a:gd name="connsiteY2" fmla="*/ 672337 h 2915500"/>
                  <a:gd name="connsiteX3" fmla="*/ 494971 w 2141758"/>
                  <a:gd name="connsiteY3" fmla="*/ 923688 h 2915500"/>
                  <a:gd name="connsiteX4" fmla="*/ 321625 w 2141758"/>
                  <a:gd name="connsiteY4" fmla="*/ 1244378 h 2915500"/>
                  <a:gd name="connsiteX5" fmla="*/ 200283 w 2141758"/>
                  <a:gd name="connsiteY5" fmla="*/ 1608405 h 2915500"/>
                  <a:gd name="connsiteX6" fmla="*/ 26937 w 2141758"/>
                  <a:gd name="connsiteY6" fmla="*/ 1929095 h 2915500"/>
                  <a:gd name="connsiteX7" fmla="*/ 9603 w 2141758"/>
                  <a:gd name="connsiteY7" fmla="*/ 2111108 h 2915500"/>
                  <a:gd name="connsiteX8" fmla="*/ 117944 w 2141758"/>
                  <a:gd name="connsiteY8" fmla="*/ 2366793 h 2915500"/>
                  <a:gd name="connsiteX9" fmla="*/ 345246 w 2141758"/>
                  <a:gd name="connsiteY9" fmla="*/ 2876878 h 2915500"/>
                  <a:gd name="connsiteX10" fmla="*/ 2141758 w 2141758"/>
                  <a:gd name="connsiteY10" fmla="*/ 2882498 h 2915500"/>
                  <a:gd name="connsiteX11" fmla="*/ 2012178 w 2141758"/>
                  <a:gd name="connsiteY11" fmla="*/ 2690722 h 2915500"/>
                  <a:gd name="connsiteX12" fmla="*/ 1851403 w 2141758"/>
                  <a:gd name="connsiteY12" fmla="*/ 2716296 h 2915500"/>
                  <a:gd name="connsiteX13" fmla="*/ 1764968 w 2141758"/>
                  <a:gd name="connsiteY13" fmla="*/ 2471038 h 2915500"/>
                  <a:gd name="connsiteX14" fmla="*/ 1582717 w 2141758"/>
                  <a:gd name="connsiteY14" fmla="*/ 2184780 h 2915500"/>
                  <a:gd name="connsiteX15" fmla="*/ 1465517 w 2141758"/>
                  <a:gd name="connsiteY15" fmla="*/ 2066530 h 2915500"/>
                  <a:gd name="connsiteX16" fmla="*/ 1383369 w 2141758"/>
                  <a:gd name="connsiteY16" fmla="*/ 1829421 h 2915500"/>
                  <a:gd name="connsiteX17" fmla="*/ 1340033 w 2141758"/>
                  <a:gd name="connsiteY17" fmla="*/ 1586737 h 2915500"/>
                  <a:gd name="connsiteX18" fmla="*/ 1329413 w 2141758"/>
                  <a:gd name="connsiteY18" fmla="*/ 1514589 h 2915500"/>
                  <a:gd name="connsiteX19" fmla="*/ 1366035 w 2141758"/>
                  <a:gd name="connsiteY19" fmla="*/ 1487063 h 2915500"/>
                  <a:gd name="connsiteX20" fmla="*/ 1400704 w 2141758"/>
                  <a:gd name="connsiteY20" fmla="*/ 1344052 h 2915500"/>
                  <a:gd name="connsiteX21" fmla="*/ 1461375 w 2141758"/>
                  <a:gd name="connsiteY21" fmla="*/ 962691 h 2915500"/>
                  <a:gd name="connsiteX22" fmla="*/ 1392037 w 2141758"/>
                  <a:gd name="connsiteY22" fmla="*/ 759010 h 2915500"/>
                  <a:gd name="connsiteX23" fmla="*/ 1192689 w 2141758"/>
                  <a:gd name="connsiteY23" fmla="*/ 681004 h 2915500"/>
                  <a:gd name="connsiteX24" fmla="*/ 1049678 w 2141758"/>
                  <a:gd name="connsiteY24" fmla="*/ 828348 h 2915500"/>
                  <a:gd name="connsiteX25" fmla="*/ 1005676 w 2141758"/>
                  <a:gd name="connsiteY25" fmla="*/ 888828 h 2915500"/>
                  <a:gd name="connsiteX26" fmla="*/ 911002 w 2141758"/>
                  <a:gd name="connsiteY26" fmla="*/ 0 h 2915500"/>
                  <a:gd name="connsiteX0" fmla="*/ 911002 w 2141758"/>
                  <a:gd name="connsiteY0" fmla="*/ 0 h 2915500"/>
                  <a:gd name="connsiteX1" fmla="*/ 703416 w 2141758"/>
                  <a:gd name="connsiteY1" fmla="*/ 345360 h 2915500"/>
                  <a:gd name="connsiteX2" fmla="*/ 594645 w 2141758"/>
                  <a:gd name="connsiteY2" fmla="*/ 672337 h 2915500"/>
                  <a:gd name="connsiteX3" fmla="*/ 494971 w 2141758"/>
                  <a:gd name="connsiteY3" fmla="*/ 923688 h 2915500"/>
                  <a:gd name="connsiteX4" fmla="*/ 321625 w 2141758"/>
                  <a:gd name="connsiteY4" fmla="*/ 1244378 h 2915500"/>
                  <a:gd name="connsiteX5" fmla="*/ 200283 w 2141758"/>
                  <a:gd name="connsiteY5" fmla="*/ 1608405 h 2915500"/>
                  <a:gd name="connsiteX6" fmla="*/ 26937 w 2141758"/>
                  <a:gd name="connsiteY6" fmla="*/ 1929095 h 2915500"/>
                  <a:gd name="connsiteX7" fmla="*/ 9603 w 2141758"/>
                  <a:gd name="connsiteY7" fmla="*/ 2111108 h 2915500"/>
                  <a:gd name="connsiteX8" fmla="*/ 117944 w 2141758"/>
                  <a:gd name="connsiteY8" fmla="*/ 2366793 h 2915500"/>
                  <a:gd name="connsiteX9" fmla="*/ 345246 w 2141758"/>
                  <a:gd name="connsiteY9" fmla="*/ 2876878 h 2915500"/>
                  <a:gd name="connsiteX10" fmla="*/ 2141758 w 2141758"/>
                  <a:gd name="connsiteY10" fmla="*/ 2882498 h 2915500"/>
                  <a:gd name="connsiteX11" fmla="*/ 2012178 w 2141758"/>
                  <a:gd name="connsiteY11" fmla="*/ 2690722 h 2915500"/>
                  <a:gd name="connsiteX12" fmla="*/ 1851403 w 2141758"/>
                  <a:gd name="connsiteY12" fmla="*/ 2716296 h 2915500"/>
                  <a:gd name="connsiteX13" fmla="*/ 1764968 w 2141758"/>
                  <a:gd name="connsiteY13" fmla="*/ 2471038 h 2915500"/>
                  <a:gd name="connsiteX14" fmla="*/ 1582717 w 2141758"/>
                  <a:gd name="connsiteY14" fmla="*/ 2184780 h 2915500"/>
                  <a:gd name="connsiteX15" fmla="*/ 1465517 w 2141758"/>
                  <a:gd name="connsiteY15" fmla="*/ 2066530 h 2915500"/>
                  <a:gd name="connsiteX16" fmla="*/ 1383369 w 2141758"/>
                  <a:gd name="connsiteY16" fmla="*/ 1829421 h 2915500"/>
                  <a:gd name="connsiteX17" fmla="*/ 1340033 w 2141758"/>
                  <a:gd name="connsiteY17" fmla="*/ 1586737 h 2915500"/>
                  <a:gd name="connsiteX18" fmla="*/ 1329413 w 2141758"/>
                  <a:gd name="connsiteY18" fmla="*/ 1514589 h 2915500"/>
                  <a:gd name="connsiteX19" fmla="*/ 1366035 w 2141758"/>
                  <a:gd name="connsiteY19" fmla="*/ 1487063 h 2915500"/>
                  <a:gd name="connsiteX20" fmla="*/ 1400704 w 2141758"/>
                  <a:gd name="connsiteY20" fmla="*/ 1344052 h 2915500"/>
                  <a:gd name="connsiteX21" fmla="*/ 1461375 w 2141758"/>
                  <a:gd name="connsiteY21" fmla="*/ 962691 h 2915500"/>
                  <a:gd name="connsiteX22" fmla="*/ 1392037 w 2141758"/>
                  <a:gd name="connsiteY22" fmla="*/ 759010 h 2915500"/>
                  <a:gd name="connsiteX23" fmla="*/ 1192689 w 2141758"/>
                  <a:gd name="connsiteY23" fmla="*/ 681004 h 2915500"/>
                  <a:gd name="connsiteX24" fmla="*/ 1049678 w 2141758"/>
                  <a:gd name="connsiteY24" fmla="*/ 828348 h 2915500"/>
                  <a:gd name="connsiteX25" fmla="*/ 1005676 w 2141758"/>
                  <a:gd name="connsiteY25" fmla="*/ 888828 h 2915500"/>
                  <a:gd name="connsiteX26" fmla="*/ 911002 w 2141758"/>
                  <a:gd name="connsiteY26" fmla="*/ 0 h 2915500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49678 w 2141758"/>
                  <a:gd name="connsiteY24" fmla="*/ 828348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49678 w 2141758"/>
                  <a:gd name="connsiteY24" fmla="*/ 828348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69702 w 2141758"/>
                  <a:gd name="connsiteY24" fmla="*/ 774953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69702 w 2141758"/>
                  <a:gd name="connsiteY24" fmla="*/ 774953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89726 w 2141758"/>
                  <a:gd name="connsiteY24" fmla="*/ 741580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99738 w 2141758"/>
                  <a:gd name="connsiteY24" fmla="*/ 741580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99738 w 2141758"/>
                  <a:gd name="connsiteY24" fmla="*/ 741580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192689 w 2141758"/>
                  <a:gd name="connsiteY23" fmla="*/ 681004 h 2882498"/>
                  <a:gd name="connsiteX24" fmla="*/ 1099738 w 2141758"/>
                  <a:gd name="connsiteY24" fmla="*/ 741580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212712 w 2141758"/>
                  <a:gd name="connsiteY23" fmla="*/ 684342 h 2882498"/>
                  <a:gd name="connsiteX24" fmla="*/ 1099738 w 2141758"/>
                  <a:gd name="connsiteY24" fmla="*/ 741580 h 2882498"/>
                  <a:gd name="connsiteX25" fmla="*/ 1005676 w 2141758"/>
                  <a:gd name="connsiteY25" fmla="*/ 888828 h 2882498"/>
                  <a:gd name="connsiteX26" fmla="*/ 911002 w 2141758"/>
                  <a:gd name="connsiteY26" fmla="*/ 0 h 2882498"/>
                  <a:gd name="connsiteX0" fmla="*/ 911002 w 2141758"/>
                  <a:gd name="connsiteY0" fmla="*/ 0 h 2882498"/>
                  <a:gd name="connsiteX1" fmla="*/ 703416 w 2141758"/>
                  <a:gd name="connsiteY1" fmla="*/ 345360 h 2882498"/>
                  <a:gd name="connsiteX2" fmla="*/ 594645 w 2141758"/>
                  <a:gd name="connsiteY2" fmla="*/ 672337 h 2882498"/>
                  <a:gd name="connsiteX3" fmla="*/ 494971 w 2141758"/>
                  <a:gd name="connsiteY3" fmla="*/ 923688 h 2882498"/>
                  <a:gd name="connsiteX4" fmla="*/ 321625 w 2141758"/>
                  <a:gd name="connsiteY4" fmla="*/ 1244378 h 2882498"/>
                  <a:gd name="connsiteX5" fmla="*/ 200283 w 2141758"/>
                  <a:gd name="connsiteY5" fmla="*/ 1608405 h 2882498"/>
                  <a:gd name="connsiteX6" fmla="*/ 26937 w 2141758"/>
                  <a:gd name="connsiteY6" fmla="*/ 1929095 h 2882498"/>
                  <a:gd name="connsiteX7" fmla="*/ 9603 w 2141758"/>
                  <a:gd name="connsiteY7" fmla="*/ 2111108 h 2882498"/>
                  <a:gd name="connsiteX8" fmla="*/ 117944 w 2141758"/>
                  <a:gd name="connsiteY8" fmla="*/ 2366793 h 2882498"/>
                  <a:gd name="connsiteX9" fmla="*/ 345246 w 2141758"/>
                  <a:gd name="connsiteY9" fmla="*/ 2876878 h 2882498"/>
                  <a:gd name="connsiteX10" fmla="*/ 2141758 w 2141758"/>
                  <a:gd name="connsiteY10" fmla="*/ 2882498 h 2882498"/>
                  <a:gd name="connsiteX11" fmla="*/ 2012178 w 2141758"/>
                  <a:gd name="connsiteY11" fmla="*/ 2690722 h 2882498"/>
                  <a:gd name="connsiteX12" fmla="*/ 1851403 w 2141758"/>
                  <a:gd name="connsiteY12" fmla="*/ 2716296 h 2882498"/>
                  <a:gd name="connsiteX13" fmla="*/ 1764968 w 2141758"/>
                  <a:gd name="connsiteY13" fmla="*/ 2471038 h 2882498"/>
                  <a:gd name="connsiteX14" fmla="*/ 1582717 w 2141758"/>
                  <a:gd name="connsiteY14" fmla="*/ 2184780 h 2882498"/>
                  <a:gd name="connsiteX15" fmla="*/ 1465517 w 2141758"/>
                  <a:gd name="connsiteY15" fmla="*/ 2066530 h 2882498"/>
                  <a:gd name="connsiteX16" fmla="*/ 1383369 w 2141758"/>
                  <a:gd name="connsiteY16" fmla="*/ 1829421 h 2882498"/>
                  <a:gd name="connsiteX17" fmla="*/ 1340033 w 2141758"/>
                  <a:gd name="connsiteY17" fmla="*/ 1586737 h 2882498"/>
                  <a:gd name="connsiteX18" fmla="*/ 1329413 w 2141758"/>
                  <a:gd name="connsiteY18" fmla="*/ 1514589 h 2882498"/>
                  <a:gd name="connsiteX19" fmla="*/ 1366035 w 2141758"/>
                  <a:gd name="connsiteY19" fmla="*/ 1487063 h 2882498"/>
                  <a:gd name="connsiteX20" fmla="*/ 1400704 w 2141758"/>
                  <a:gd name="connsiteY20" fmla="*/ 1344052 h 2882498"/>
                  <a:gd name="connsiteX21" fmla="*/ 1461375 w 2141758"/>
                  <a:gd name="connsiteY21" fmla="*/ 962691 h 2882498"/>
                  <a:gd name="connsiteX22" fmla="*/ 1392037 w 2141758"/>
                  <a:gd name="connsiteY22" fmla="*/ 759010 h 2882498"/>
                  <a:gd name="connsiteX23" fmla="*/ 1212712 w 2141758"/>
                  <a:gd name="connsiteY23" fmla="*/ 684342 h 2882498"/>
                  <a:gd name="connsiteX24" fmla="*/ 1099738 w 2141758"/>
                  <a:gd name="connsiteY24" fmla="*/ 741580 h 2882498"/>
                  <a:gd name="connsiteX25" fmla="*/ 1005676 w 2141758"/>
                  <a:gd name="connsiteY25" fmla="*/ 879303 h 2882498"/>
                  <a:gd name="connsiteX26" fmla="*/ 911002 w 2141758"/>
                  <a:gd name="connsiteY26" fmla="*/ 0 h 2882498"/>
                  <a:gd name="connsiteX0" fmla="*/ 891952 w 2141758"/>
                  <a:gd name="connsiteY0" fmla="*/ 0 h 2849161"/>
                  <a:gd name="connsiteX1" fmla="*/ 703416 w 2141758"/>
                  <a:gd name="connsiteY1" fmla="*/ 312023 h 2849161"/>
                  <a:gd name="connsiteX2" fmla="*/ 594645 w 2141758"/>
                  <a:gd name="connsiteY2" fmla="*/ 639000 h 2849161"/>
                  <a:gd name="connsiteX3" fmla="*/ 494971 w 2141758"/>
                  <a:gd name="connsiteY3" fmla="*/ 890351 h 2849161"/>
                  <a:gd name="connsiteX4" fmla="*/ 321625 w 2141758"/>
                  <a:gd name="connsiteY4" fmla="*/ 1211041 h 2849161"/>
                  <a:gd name="connsiteX5" fmla="*/ 200283 w 2141758"/>
                  <a:gd name="connsiteY5" fmla="*/ 1575068 h 2849161"/>
                  <a:gd name="connsiteX6" fmla="*/ 26937 w 2141758"/>
                  <a:gd name="connsiteY6" fmla="*/ 1895758 h 2849161"/>
                  <a:gd name="connsiteX7" fmla="*/ 9603 w 2141758"/>
                  <a:gd name="connsiteY7" fmla="*/ 2077771 h 2849161"/>
                  <a:gd name="connsiteX8" fmla="*/ 117944 w 2141758"/>
                  <a:gd name="connsiteY8" fmla="*/ 2333456 h 2849161"/>
                  <a:gd name="connsiteX9" fmla="*/ 345246 w 2141758"/>
                  <a:gd name="connsiteY9" fmla="*/ 2843541 h 2849161"/>
                  <a:gd name="connsiteX10" fmla="*/ 2141758 w 2141758"/>
                  <a:gd name="connsiteY10" fmla="*/ 2849161 h 2849161"/>
                  <a:gd name="connsiteX11" fmla="*/ 2012178 w 2141758"/>
                  <a:gd name="connsiteY11" fmla="*/ 2657385 h 2849161"/>
                  <a:gd name="connsiteX12" fmla="*/ 1851403 w 2141758"/>
                  <a:gd name="connsiteY12" fmla="*/ 2682959 h 2849161"/>
                  <a:gd name="connsiteX13" fmla="*/ 1764968 w 2141758"/>
                  <a:gd name="connsiteY13" fmla="*/ 2437701 h 2849161"/>
                  <a:gd name="connsiteX14" fmla="*/ 1582717 w 2141758"/>
                  <a:gd name="connsiteY14" fmla="*/ 2151443 h 2849161"/>
                  <a:gd name="connsiteX15" fmla="*/ 1465517 w 2141758"/>
                  <a:gd name="connsiteY15" fmla="*/ 2033193 h 2849161"/>
                  <a:gd name="connsiteX16" fmla="*/ 1383369 w 2141758"/>
                  <a:gd name="connsiteY16" fmla="*/ 1796084 h 2849161"/>
                  <a:gd name="connsiteX17" fmla="*/ 1340033 w 2141758"/>
                  <a:gd name="connsiteY17" fmla="*/ 1553400 h 2849161"/>
                  <a:gd name="connsiteX18" fmla="*/ 1329413 w 2141758"/>
                  <a:gd name="connsiteY18" fmla="*/ 1481252 h 2849161"/>
                  <a:gd name="connsiteX19" fmla="*/ 1366035 w 2141758"/>
                  <a:gd name="connsiteY19" fmla="*/ 1453726 h 2849161"/>
                  <a:gd name="connsiteX20" fmla="*/ 1400704 w 2141758"/>
                  <a:gd name="connsiteY20" fmla="*/ 1310715 h 2849161"/>
                  <a:gd name="connsiteX21" fmla="*/ 1461375 w 2141758"/>
                  <a:gd name="connsiteY21" fmla="*/ 929354 h 2849161"/>
                  <a:gd name="connsiteX22" fmla="*/ 1392037 w 2141758"/>
                  <a:gd name="connsiteY22" fmla="*/ 725673 h 2849161"/>
                  <a:gd name="connsiteX23" fmla="*/ 1212712 w 2141758"/>
                  <a:gd name="connsiteY23" fmla="*/ 651005 h 2849161"/>
                  <a:gd name="connsiteX24" fmla="*/ 1099738 w 2141758"/>
                  <a:gd name="connsiteY24" fmla="*/ 708243 h 2849161"/>
                  <a:gd name="connsiteX25" fmla="*/ 1005676 w 2141758"/>
                  <a:gd name="connsiteY25" fmla="*/ 845966 h 2849161"/>
                  <a:gd name="connsiteX26" fmla="*/ 891952 w 2141758"/>
                  <a:gd name="connsiteY26" fmla="*/ 0 h 2849161"/>
                  <a:gd name="connsiteX0" fmla="*/ 891952 w 2141758"/>
                  <a:gd name="connsiteY0" fmla="*/ 0 h 2849161"/>
                  <a:gd name="connsiteX1" fmla="*/ 703416 w 2141758"/>
                  <a:gd name="connsiteY1" fmla="*/ 312023 h 2849161"/>
                  <a:gd name="connsiteX2" fmla="*/ 594645 w 2141758"/>
                  <a:gd name="connsiteY2" fmla="*/ 639000 h 2849161"/>
                  <a:gd name="connsiteX3" fmla="*/ 494971 w 2141758"/>
                  <a:gd name="connsiteY3" fmla="*/ 890351 h 2849161"/>
                  <a:gd name="connsiteX4" fmla="*/ 321625 w 2141758"/>
                  <a:gd name="connsiteY4" fmla="*/ 1211041 h 2849161"/>
                  <a:gd name="connsiteX5" fmla="*/ 200283 w 2141758"/>
                  <a:gd name="connsiteY5" fmla="*/ 1575068 h 2849161"/>
                  <a:gd name="connsiteX6" fmla="*/ 26937 w 2141758"/>
                  <a:gd name="connsiteY6" fmla="*/ 1895758 h 2849161"/>
                  <a:gd name="connsiteX7" fmla="*/ 9603 w 2141758"/>
                  <a:gd name="connsiteY7" fmla="*/ 2077771 h 2849161"/>
                  <a:gd name="connsiteX8" fmla="*/ 117944 w 2141758"/>
                  <a:gd name="connsiteY8" fmla="*/ 2333456 h 2849161"/>
                  <a:gd name="connsiteX9" fmla="*/ 317505 w 2141758"/>
                  <a:gd name="connsiteY9" fmla="*/ 2788066 h 2849161"/>
                  <a:gd name="connsiteX10" fmla="*/ 2141758 w 2141758"/>
                  <a:gd name="connsiteY10" fmla="*/ 2849161 h 2849161"/>
                  <a:gd name="connsiteX11" fmla="*/ 2012178 w 2141758"/>
                  <a:gd name="connsiteY11" fmla="*/ 2657385 h 2849161"/>
                  <a:gd name="connsiteX12" fmla="*/ 1851403 w 2141758"/>
                  <a:gd name="connsiteY12" fmla="*/ 2682959 h 2849161"/>
                  <a:gd name="connsiteX13" fmla="*/ 1764968 w 2141758"/>
                  <a:gd name="connsiteY13" fmla="*/ 2437701 h 2849161"/>
                  <a:gd name="connsiteX14" fmla="*/ 1582717 w 2141758"/>
                  <a:gd name="connsiteY14" fmla="*/ 2151443 h 2849161"/>
                  <a:gd name="connsiteX15" fmla="*/ 1465517 w 2141758"/>
                  <a:gd name="connsiteY15" fmla="*/ 2033193 h 2849161"/>
                  <a:gd name="connsiteX16" fmla="*/ 1383369 w 2141758"/>
                  <a:gd name="connsiteY16" fmla="*/ 1796084 h 2849161"/>
                  <a:gd name="connsiteX17" fmla="*/ 1340033 w 2141758"/>
                  <a:gd name="connsiteY17" fmla="*/ 1553400 h 2849161"/>
                  <a:gd name="connsiteX18" fmla="*/ 1329413 w 2141758"/>
                  <a:gd name="connsiteY18" fmla="*/ 1481252 h 2849161"/>
                  <a:gd name="connsiteX19" fmla="*/ 1366035 w 2141758"/>
                  <a:gd name="connsiteY19" fmla="*/ 1453726 h 2849161"/>
                  <a:gd name="connsiteX20" fmla="*/ 1400704 w 2141758"/>
                  <a:gd name="connsiteY20" fmla="*/ 1310715 h 2849161"/>
                  <a:gd name="connsiteX21" fmla="*/ 1461375 w 2141758"/>
                  <a:gd name="connsiteY21" fmla="*/ 929354 h 2849161"/>
                  <a:gd name="connsiteX22" fmla="*/ 1392037 w 2141758"/>
                  <a:gd name="connsiteY22" fmla="*/ 725673 h 2849161"/>
                  <a:gd name="connsiteX23" fmla="*/ 1212712 w 2141758"/>
                  <a:gd name="connsiteY23" fmla="*/ 651005 h 2849161"/>
                  <a:gd name="connsiteX24" fmla="*/ 1099738 w 2141758"/>
                  <a:gd name="connsiteY24" fmla="*/ 708243 h 2849161"/>
                  <a:gd name="connsiteX25" fmla="*/ 1005676 w 2141758"/>
                  <a:gd name="connsiteY25" fmla="*/ 845966 h 2849161"/>
                  <a:gd name="connsiteX26" fmla="*/ 891952 w 2141758"/>
                  <a:gd name="connsiteY26" fmla="*/ 0 h 2849161"/>
                  <a:gd name="connsiteX0" fmla="*/ 891952 w 2141758"/>
                  <a:gd name="connsiteY0" fmla="*/ 0 h 2849161"/>
                  <a:gd name="connsiteX1" fmla="*/ 703416 w 2141758"/>
                  <a:gd name="connsiteY1" fmla="*/ 312023 h 2849161"/>
                  <a:gd name="connsiteX2" fmla="*/ 594645 w 2141758"/>
                  <a:gd name="connsiteY2" fmla="*/ 639000 h 2849161"/>
                  <a:gd name="connsiteX3" fmla="*/ 494971 w 2141758"/>
                  <a:gd name="connsiteY3" fmla="*/ 890351 h 2849161"/>
                  <a:gd name="connsiteX4" fmla="*/ 321625 w 2141758"/>
                  <a:gd name="connsiteY4" fmla="*/ 1211041 h 2849161"/>
                  <a:gd name="connsiteX5" fmla="*/ 200283 w 2141758"/>
                  <a:gd name="connsiteY5" fmla="*/ 1575068 h 2849161"/>
                  <a:gd name="connsiteX6" fmla="*/ 26937 w 2141758"/>
                  <a:gd name="connsiteY6" fmla="*/ 1895758 h 2849161"/>
                  <a:gd name="connsiteX7" fmla="*/ 9603 w 2141758"/>
                  <a:gd name="connsiteY7" fmla="*/ 2077771 h 2849161"/>
                  <a:gd name="connsiteX8" fmla="*/ 117944 w 2141758"/>
                  <a:gd name="connsiteY8" fmla="*/ 2333456 h 2849161"/>
                  <a:gd name="connsiteX9" fmla="*/ 317505 w 2141758"/>
                  <a:gd name="connsiteY9" fmla="*/ 2788066 h 2849161"/>
                  <a:gd name="connsiteX10" fmla="*/ 2141758 w 2141758"/>
                  <a:gd name="connsiteY10" fmla="*/ 2849161 h 2849161"/>
                  <a:gd name="connsiteX11" fmla="*/ 2012178 w 2141758"/>
                  <a:gd name="connsiteY11" fmla="*/ 2657385 h 2849161"/>
                  <a:gd name="connsiteX12" fmla="*/ 1851403 w 2141758"/>
                  <a:gd name="connsiteY12" fmla="*/ 2682959 h 2849161"/>
                  <a:gd name="connsiteX13" fmla="*/ 1764968 w 2141758"/>
                  <a:gd name="connsiteY13" fmla="*/ 2437701 h 2849161"/>
                  <a:gd name="connsiteX14" fmla="*/ 1582717 w 2141758"/>
                  <a:gd name="connsiteY14" fmla="*/ 2151443 h 2849161"/>
                  <a:gd name="connsiteX15" fmla="*/ 1465517 w 2141758"/>
                  <a:gd name="connsiteY15" fmla="*/ 2033193 h 2849161"/>
                  <a:gd name="connsiteX16" fmla="*/ 1383369 w 2141758"/>
                  <a:gd name="connsiteY16" fmla="*/ 1796084 h 2849161"/>
                  <a:gd name="connsiteX17" fmla="*/ 1340033 w 2141758"/>
                  <a:gd name="connsiteY17" fmla="*/ 1553400 h 2849161"/>
                  <a:gd name="connsiteX18" fmla="*/ 1329413 w 2141758"/>
                  <a:gd name="connsiteY18" fmla="*/ 1481252 h 2849161"/>
                  <a:gd name="connsiteX19" fmla="*/ 1366035 w 2141758"/>
                  <a:gd name="connsiteY19" fmla="*/ 1453726 h 2849161"/>
                  <a:gd name="connsiteX20" fmla="*/ 1400704 w 2141758"/>
                  <a:gd name="connsiteY20" fmla="*/ 1310715 h 2849161"/>
                  <a:gd name="connsiteX21" fmla="*/ 1461375 w 2141758"/>
                  <a:gd name="connsiteY21" fmla="*/ 929354 h 2849161"/>
                  <a:gd name="connsiteX22" fmla="*/ 1392037 w 2141758"/>
                  <a:gd name="connsiteY22" fmla="*/ 725673 h 2849161"/>
                  <a:gd name="connsiteX23" fmla="*/ 1212712 w 2141758"/>
                  <a:gd name="connsiteY23" fmla="*/ 651005 h 2849161"/>
                  <a:gd name="connsiteX24" fmla="*/ 1099738 w 2141758"/>
                  <a:gd name="connsiteY24" fmla="*/ 708243 h 2849161"/>
                  <a:gd name="connsiteX25" fmla="*/ 1005676 w 2141758"/>
                  <a:gd name="connsiteY25" fmla="*/ 845966 h 2849161"/>
                  <a:gd name="connsiteX26" fmla="*/ 891952 w 2141758"/>
                  <a:gd name="connsiteY26" fmla="*/ 0 h 2849161"/>
                  <a:gd name="connsiteX0" fmla="*/ 891952 w 2141758"/>
                  <a:gd name="connsiteY0" fmla="*/ 0 h 2849161"/>
                  <a:gd name="connsiteX1" fmla="*/ 703416 w 2141758"/>
                  <a:gd name="connsiteY1" fmla="*/ 312023 h 2849161"/>
                  <a:gd name="connsiteX2" fmla="*/ 594645 w 2141758"/>
                  <a:gd name="connsiteY2" fmla="*/ 639000 h 2849161"/>
                  <a:gd name="connsiteX3" fmla="*/ 494971 w 2141758"/>
                  <a:gd name="connsiteY3" fmla="*/ 890351 h 2849161"/>
                  <a:gd name="connsiteX4" fmla="*/ 321625 w 2141758"/>
                  <a:gd name="connsiteY4" fmla="*/ 1211041 h 2849161"/>
                  <a:gd name="connsiteX5" fmla="*/ 200283 w 2141758"/>
                  <a:gd name="connsiteY5" fmla="*/ 1575068 h 2849161"/>
                  <a:gd name="connsiteX6" fmla="*/ 26937 w 2141758"/>
                  <a:gd name="connsiteY6" fmla="*/ 1895758 h 2849161"/>
                  <a:gd name="connsiteX7" fmla="*/ 9603 w 2141758"/>
                  <a:gd name="connsiteY7" fmla="*/ 2077771 h 2849161"/>
                  <a:gd name="connsiteX8" fmla="*/ 117944 w 2141758"/>
                  <a:gd name="connsiteY8" fmla="*/ 2333456 h 2849161"/>
                  <a:gd name="connsiteX9" fmla="*/ 317505 w 2141758"/>
                  <a:gd name="connsiteY9" fmla="*/ 2788066 h 2849161"/>
                  <a:gd name="connsiteX10" fmla="*/ 2141758 w 2141758"/>
                  <a:gd name="connsiteY10" fmla="*/ 2849161 h 2849161"/>
                  <a:gd name="connsiteX11" fmla="*/ 2012178 w 2141758"/>
                  <a:gd name="connsiteY11" fmla="*/ 2657385 h 2849161"/>
                  <a:gd name="connsiteX12" fmla="*/ 1851403 w 2141758"/>
                  <a:gd name="connsiteY12" fmla="*/ 2682959 h 2849161"/>
                  <a:gd name="connsiteX13" fmla="*/ 1764968 w 2141758"/>
                  <a:gd name="connsiteY13" fmla="*/ 2437701 h 2849161"/>
                  <a:gd name="connsiteX14" fmla="*/ 1582717 w 2141758"/>
                  <a:gd name="connsiteY14" fmla="*/ 2151443 h 2849161"/>
                  <a:gd name="connsiteX15" fmla="*/ 1465517 w 2141758"/>
                  <a:gd name="connsiteY15" fmla="*/ 2033193 h 2849161"/>
                  <a:gd name="connsiteX16" fmla="*/ 1383369 w 2141758"/>
                  <a:gd name="connsiteY16" fmla="*/ 1796084 h 2849161"/>
                  <a:gd name="connsiteX17" fmla="*/ 1340033 w 2141758"/>
                  <a:gd name="connsiteY17" fmla="*/ 1553400 h 2849161"/>
                  <a:gd name="connsiteX18" fmla="*/ 1329413 w 2141758"/>
                  <a:gd name="connsiteY18" fmla="*/ 1481252 h 2849161"/>
                  <a:gd name="connsiteX19" fmla="*/ 1366035 w 2141758"/>
                  <a:gd name="connsiteY19" fmla="*/ 1453726 h 2849161"/>
                  <a:gd name="connsiteX20" fmla="*/ 1400704 w 2141758"/>
                  <a:gd name="connsiteY20" fmla="*/ 1310715 h 2849161"/>
                  <a:gd name="connsiteX21" fmla="*/ 1461375 w 2141758"/>
                  <a:gd name="connsiteY21" fmla="*/ 929354 h 2849161"/>
                  <a:gd name="connsiteX22" fmla="*/ 1392037 w 2141758"/>
                  <a:gd name="connsiteY22" fmla="*/ 725673 h 2849161"/>
                  <a:gd name="connsiteX23" fmla="*/ 1212712 w 2141758"/>
                  <a:gd name="connsiteY23" fmla="*/ 651005 h 2849161"/>
                  <a:gd name="connsiteX24" fmla="*/ 1099738 w 2141758"/>
                  <a:gd name="connsiteY24" fmla="*/ 708243 h 2849161"/>
                  <a:gd name="connsiteX25" fmla="*/ 1005676 w 2141758"/>
                  <a:gd name="connsiteY25" fmla="*/ 845966 h 2849161"/>
                  <a:gd name="connsiteX26" fmla="*/ 891952 w 2141758"/>
                  <a:gd name="connsiteY26" fmla="*/ 0 h 2849161"/>
                  <a:gd name="connsiteX0" fmla="*/ 891952 w 2141758"/>
                  <a:gd name="connsiteY0" fmla="*/ 0 h 2851036"/>
                  <a:gd name="connsiteX1" fmla="*/ 703416 w 2141758"/>
                  <a:gd name="connsiteY1" fmla="*/ 312023 h 2851036"/>
                  <a:gd name="connsiteX2" fmla="*/ 594645 w 2141758"/>
                  <a:gd name="connsiteY2" fmla="*/ 639000 h 2851036"/>
                  <a:gd name="connsiteX3" fmla="*/ 494971 w 2141758"/>
                  <a:gd name="connsiteY3" fmla="*/ 890351 h 2851036"/>
                  <a:gd name="connsiteX4" fmla="*/ 321625 w 2141758"/>
                  <a:gd name="connsiteY4" fmla="*/ 1211041 h 2851036"/>
                  <a:gd name="connsiteX5" fmla="*/ 200283 w 2141758"/>
                  <a:gd name="connsiteY5" fmla="*/ 1575068 h 2851036"/>
                  <a:gd name="connsiteX6" fmla="*/ 26937 w 2141758"/>
                  <a:gd name="connsiteY6" fmla="*/ 1895758 h 2851036"/>
                  <a:gd name="connsiteX7" fmla="*/ 9603 w 2141758"/>
                  <a:gd name="connsiteY7" fmla="*/ 2077771 h 2851036"/>
                  <a:gd name="connsiteX8" fmla="*/ 117944 w 2141758"/>
                  <a:gd name="connsiteY8" fmla="*/ 2333456 h 2851036"/>
                  <a:gd name="connsiteX9" fmla="*/ 317505 w 2141758"/>
                  <a:gd name="connsiteY9" fmla="*/ 2788066 h 2851036"/>
                  <a:gd name="connsiteX10" fmla="*/ 2141758 w 2141758"/>
                  <a:gd name="connsiteY10" fmla="*/ 2849161 h 2851036"/>
                  <a:gd name="connsiteX11" fmla="*/ 2012178 w 2141758"/>
                  <a:gd name="connsiteY11" fmla="*/ 2657385 h 2851036"/>
                  <a:gd name="connsiteX12" fmla="*/ 1851403 w 2141758"/>
                  <a:gd name="connsiteY12" fmla="*/ 2682959 h 2851036"/>
                  <a:gd name="connsiteX13" fmla="*/ 1764968 w 2141758"/>
                  <a:gd name="connsiteY13" fmla="*/ 2437701 h 2851036"/>
                  <a:gd name="connsiteX14" fmla="*/ 1582717 w 2141758"/>
                  <a:gd name="connsiteY14" fmla="*/ 2151443 h 2851036"/>
                  <a:gd name="connsiteX15" fmla="*/ 1465517 w 2141758"/>
                  <a:gd name="connsiteY15" fmla="*/ 2033193 h 2851036"/>
                  <a:gd name="connsiteX16" fmla="*/ 1383369 w 2141758"/>
                  <a:gd name="connsiteY16" fmla="*/ 1796084 h 2851036"/>
                  <a:gd name="connsiteX17" fmla="*/ 1340033 w 2141758"/>
                  <a:gd name="connsiteY17" fmla="*/ 1553400 h 2851036"/>
                  <a:gd name="connsiteX18" fmla="*/ 1329413 w 2141758"/>
                  <a:gd name="connsiteY18" fmla="*/ 1481252 h 2851036"/>
                  <a:gd name="connsiteX19" fmla="*/ 1366035 w 2141758"/>
                  <a:gd name="connsiteY19" fmla="*/ 1453726 h 2851036"/>
                  <a:gd name="connsiteX20" fmla="*/ 1400704 w 2141758"/>
                  <a:gd name="connsiteY20" fmla="*/ 1310715 h 2851036"/>
                  <a:gd name="connsiteX21" fmla="*/ 1461375 w 2141758"/>
                  <a:gd name="connsiteY21" fmla="*/ 929354 h 2851036"/>
                  <a:gd name="connsiteX22" fmla="*/ 1392037 w 2141758"/>
                  <a:gd name="connsiteY22" fmla="*/ 725673 h 2851036"/>
                  <a:gd name="connsiteX23" fmla="*/ 1212712 w 2141758"/>
                  <a:gd name="connsiteY23" fmla="*/ 651005 h 2851036"/>
                  <a:gd name="connsiteX24" fmla="*/ 1099738 w 2141758"/>
                  <a:gd name="connsiteY24" fmla="*/ 708243 h 2851036"/>
                  <a:gd name="connsiteX25" fmla="*/ 1005676 w 2141758"/>
                  <a:gd name="connsiteY25" fmla="*/ 845966 h 2851036"/>
                  <a:gd name="connsiteX26" fmla="*/ 891952 w 2141758"/>
                  <a:gd name="connsiteY26" fmla="*/ 0 h 2851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141758" h="2851036">
                    <a:moveTo>
                      <a:pt x="891952" y="0"/>
                    </a:moveTo>
                    <a:cubicBezTo>
                      <a:pt x="795890" y="138677"/>
                      <a:pt x="752967" y="205523"/>
                      <a:pt x="703416" y="312023"/>
                    </a:cubicBezTo>
                    <a:cubicBezTo>
                      <a:pt x="653865" y="418523"/>
                      <a:pt x="629386" y="542612"/>
                      <a:pt x="594645" y="639000"/>
                    </a:cubicBezTo>
                    <a:cubicBezTo>
                      <a:pt x="559904" y="735388"/>
                      <a:pt x="540474" y="795011"/>
                      <a:pt x="494971" y="890351"/>
                    </a:cubicBezTo>
                    <a:cubicBezTo>
                      <a:pt x="449468" y="985691"/>
                      <a:pt x="370740" y="1096922"/>
                      <a:pt x="321625" y="1211041"/>
                    </a:cubicBezTo>
                    <a:cubicBezTo>
                      <a:pt x="272510" y="1325160"/>
                      <a:pt x="249398" y="1460949"/>
                      <a:pt x="200283" y="1575068"/>
                    </a:cubicBezTo>
                    <a:cubicBezTo>
                      <a:pt x="151168" y="1689187"/>
                      <a:pt x="58717" y="1811974"/>
                      <a:pt x="26937" y="1895758"/>
                    </a:cubicBezTo>
                    <a:cubicBezTo>
                      <a:pt x="-4843" y="1979542"/>
                      <a:pt x="-5565" y="2004821"/>
                      <a:pt x="9603" y="2077771"/>
                    </a:cubicBezTo>
                    <a:cubicBezTo>
                      <a:pt x="24771" y="2150721"/>
                      <a:pt x="66627" y="2215074"/>
                      <a:pt x="117944" y="2333456"/>
                    </a:cubicBezTo>
                    <a:cubicBezTo>
                      <a:pt x="169261" y="2451839"/>
                      <a:pt x="268334" y="2661634"/>
                      <a:pt x="317505" y="2788066"/>
                    </a:cubicBezTo>
                    <a:cubicBezTo>
                      <a:pt x="565163" y="2876272"/>
                      <a:pt x="1885764" y="2844468"/>
                      <a:pt x="2141758" y="2849161"/>
                    </a:cubicBezTo>
                    <a:cubicBezTo>
                      <a:pt x="2112002" y="2770510"/>
                      <a:pt x="2079621" y="2727947"/>
                      <a:pt x="2012178" y="2657385"/>
                    </a:cubicBezTo>
                    <a:cubicBezTo>
                      <a:pt x="1935210" y="2667785"/>
                      <a:pt x="1937054" y="2667583"/>
                      <a:pt x="1851403" y="2682959"/>
                    </a:cubicBezTo>
                    <a:cubicBezTo>
                      <a:pt x="1834807" y="2607848"/>
                      <a:pt x="1809749" y="2526287"/>
                      <a:pt x="1764968" y="2437701"/>
                    </a:cubicBezTo>
                    <a:cubicBezTo>
                      <a:pt x="1720187" y="2349115"/>
                      <a:pt x="1632625" y="2218861"/>
                      <a:pt x="1582717" y="2151443"/>
                    </a:cubicBezTo>
                    <a:cubicBezTo>
                      <a:pt x="1532809" y="2084025"/>
                      <a:pt x="1498742" y="2092419"/>
                      <a:pt x="1465517" y="2033193"/>
                    </a:cubicBezTo>
                    <a:cubicBezTo>
                      <a:pt x="1432292" y="1973967"/>
                      <a:pt x="1404283" y="1876050"/>
                      <a:pt x="1383369" y="1796084"/>
                    </a:cubicBezTo>
                    <a:cubicBezTo>
                      <a:pt x="1362455" y="1716118"/>
                      <a:pt x="1349026" y="1605872"/>
                      <a:pt x="1340033" y="1553400"/>
                    </a:cubicBezTo>
                    <a:cubicBezTo>
                      <a:pt x="1331040" y="1500928"/>
                      <a:pt x="1341748" y="1524058"/>
                      <a:pt x="1329413" y="1481252"/>
                    </a:cubicBezTo>
                    <a:cubicBezTo>
                      <a:pt x="1350416" y="1467021"/>
                      <a:pt x="1354153" y="1482149"/>
                      <a:pt x="1366035" y="1453726"/>
                    </a:cubicBezTo>
                    <a:cubicBezTo>
                      <a:pt x="1377917" y="1425303"/>
                      <a:pt x="1384814" y="1398110"/>
                      <a:pt x="1400704" y="1310715"/>
                    </a:cubicBezTo>
                    <a:cubicBezTo>
                      <a:pt x="1416594" y="1223320"/>
                      <a:pt x="1462820" y="1026861"/>
                      <a:pt x="1461375" y="929354"/>
                    </a:cubicBezTo>
                    <a:cubicBezTo>
                      <a:pt x="1459931" y="831847"/>
                      <a:pt x="1433481" y="772064"/>
                      <a:pt x="1392037" y="725673"/>
                    </a:cubicBezTo>
                    <a:cubicBezTo>
                      <a:pt x="1350593" y="679282"/>
                      <a:pt x="1261429" y="653910"/>
                      <a:pt x="1212712" y="651005"/>
                    </a:cubicBezTo>
                    <a:cubicBezTo>
                      <a:pt x="1163995" y="648100"/>
                      <a:pt x="1133685" y="669240"/>
                      <a:pt x="1099738" y="708243"/>
                    </a:cubicBezTo>
                    <a:cubicBezTo>
                      <a:pt x="1065791" y="747246"/>
                      <a:pt x="1064039" y="763596"/>
                      <a:pt x="1005676" y="845966"/>
                    </a:cubicBezTo>
                    <a:cubicBezTo>
                      <a:pt x="994469" y="713067"/>
                      <a:pt x="907007" y="150109"/>
                      <a:pt x="89195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A0E"/>
                  </a:gs>
                  <a:gs pos="100000">
                    <a:srgbClr val="E68A24"/>
                  </a:gs>
                </a:gsLst>
              </a:gradFill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 10">
                <a:extLst>
                  <a:ext uri="{FF2B5EF4-FFF2-40B4-BE49-F238E27FC236}">
                    <a16:creationId xmlns:a16="http://schemas.microsoft.com/office/drawing/2014/main" id="{98B2AA11-81A3-44C9-82DD-C51EA6E5A848}"/>
                  </a:ext>
                </a:extLst>
              </p:cNvPr>
              <p:cNvSpPr/>
              <p:nvPr/>
            </p:nvSpPr>
            <p:spPr>
              <a:xfrm>
                <a:off x="763599" y="4184432"/>
                <a:ext cx="373769" cy="1561822"/>
              </a:xfrm>
              <a:custGeom>
                <a:avLst/>
                <a:gdLst>
                  <a:gd name="connsiteX0" fmla="*/ 300359 w 300359"/>
                  <a:gd name="connsiteY0" fmla="*/ 0 h 1281495"/>
                  <a:gd name="connsiteX1" fmla="*/ 170207 w 300359"/>
                  <a:gd name="connsiteY1" fmla="*/ 243618 h 1281495"/>
                  <a:gd name="connsiteX2" fmla="*/ 36718 w 300359"/>
                  <a:gd name="connsiteY2" fmla="*/ 427165 h 1281495"/>
                  <a:gd name="connsiteX3" fmla="*/ 8 w 300359"/>
                  <a:gd name="connsiteY3" fmla="*/ 744202 h 1281495"/>
                  <a:gd name="connsiteX4" fmla="*/ 33381 w 300359"/>
                  <a:gd name="connsiteY4" fmla="*/ 891040 h 1281495"/>
                  <a:gd name="connsiteX5" fmla="*/ 33381 w 300359"/>
                  <a:gd name="connsiteY5" fmla="*/ 1281495 h 1281495"/>
                  <a:gd name="connsiteX0" fmla="*/ 300359 w 300359"/>
                  <a:gd name="connsiteY0" fmla="*/ 0 h 1281495"/>
                  <a:gd name="connsiteX1" fmla="*/ 170207 w 300359"/>
                  <a:gd name="connsiteY1" fmla="*/ 243618 h 1281495"/>
                  <a:gd name="connsiteX2" fmla="*/ 36718 w 300359"/>
                  <a:gd name="connsiteY2" fmla="*/ 427165 h 1281495"/>
                  <a:gd name="connsiteX3" fmla="*/ 8 w 300359"/>
                  <a:gd name="connsiteY3" fmla="*/ 664108 h 1281495"/>
                  <a:gd name="connsiteX4" fmla="*/ 33381 w 300359"/>
                  <a:gd name="connsiteY4" fmla="*/ 891040 h 1281495"/>
                  <a:gd name="connsiteX5" fmla="*/ 33381 w 300359"/>
                  <a:gd name="connsiteY5" fmla="*/ 1281495 h 1281495"/>
                  <a:gd name="connsiteX0" fmla="*/ 300386 w 300386"/>
                  <a:gd name="connsiteY0" fmla="*/ 0 h 1281495"/>
                  <a:gd name="connsiteX1" fmla="*/ 170234 w 300386"/>
                  <a:gd name="connsiteY1" fmla="*/ 243618 h 1281495"/>
                  <a:gd name="connsiteX2" fmla="*/ 36745 w 300386"/>
                  <a:gd name="connsiteY2" fmla="*/ 427165 h 1281495"/>
                  <a:gd name="connsiteX3" fmla="*/ 35 w 300386"/>
                  <a:gd name="connsiteY3" fmla="*/ 664108 h 1281495"/>
                  <a:gd name="connsiteX4" fmla="*/ 30071 w 300386"/>
                  <a:gd name="connsiteY4" fmla="*/ 924413 h 1281495"/>
                  <a:gd name="connsiteX5" fmla="*/ 33408 w 300386"/>
                  <a:gd name="connsiteY5" fmla="*/ 1281495 h 1281495"/>
                  <a:gd name="connsiteX0" fmla="*/ 373769 w 373769"/>
                  <a:gd name="connsiteY0" fmla="*/ 0 h 1561822"/>
                  <a:gd name="connsiteX1" fmla="*/ 243617 w 373769"/>
                  <a:gd name="connsiteY1" fmla="*/ 243618 h 1561822"/>
                  <a:gd name="connsiteX2" fmla="*/ 110128 w 373769"/>
                  <a:gd name="connsiteY2" fmla="*/ 427165 h 1561822"/>
                  <a:gd name="connsiteX3" fmla="*/ 73418 w 373769"/>
                  <a:gd name="connsiteY3" fmla="*/ 664108 h 1561822"/>
                  <a:gd name="connsiteX4" fmla="*/ 103454 w 373769"/>
                  <a:gd name="connsiteY4" fmla="*/ 924413 h 1561822"/>
                  <a:gd name="connsiteX5" fmla="*/ 0 w 373769"/>
                  <a:gd name="connsiteY5" fmla="*/ 1561822 h 1561822"/>
                  <a:gd name="connsiteX0" fmla="*/ 373769 w 373769"/>
                  <a:gd name="connsiteY0" fmla="*/ 0 h 1561822"/>
                  <a:gd name="connsiteX1" fmla="*/ 243617 w 373769"/>
                  <a:gd name="connsiteY1" fmla="*/ 243618 h 1561822"/>
                  <a:gd name="connsiteX2" fmla="*/ 110128 w 373769"/>
                  <a:gd name="connsiteY2" fmla="*/ 427165 h 1561822"/>
                  <a:gd name="connsiteX3" fmla="*/ 73418 w 373769"/>
                  <a:gd name="connsiteY3" fmla="*/ 664108 h 1561822"/>
                  <a:gd name="connsiteX4" fmla="*/ 103454 w 373769"/>
                  <a:gd name="connsiteY4" fmla="*/ 924413 h 1561822"/>
                  <a:gd name="connsiteX5" fmla="*/ 0 w 373769"/>
                  <a:gd name="connsiteY5" fmla="*/ 1561822 h 1561822"/>
                  <a:gd name="connsiteX0" fmla="*/ 373769 w 373769"/>
                  <a:gd name="connsiteY0" fmla="*/ 0 h 1561822"/>
                  <a:gd name="connsiteX1" fmla="*/ 243617 w 373769"/>
                  <a:gd name="connsiteY1" fmla="*/ 243618 h 1561822"/>
                  <a:gd name="connsiteX2" fmla="*/ 110128 w 373769"/>
                  <a:gd name="connsiteY2" fmla="*/ 427165 h 1561822"/>
                  <a:gd name="connsiteX3" fmla="*/ 73418 w 373769"/>
                  <a:gd name="connsiteY3" fmla="*/ 664108 h 1561822"/>
                  <a:gd name="connsiteX4" fmla="*/ 116803 w 373769"/>
                  <a:gd name="connsiteY4" fmla="*/ 977808 h 1561822"/>
                  <a:gd name="connsiteX5" fmla="*/ 0 w 373769"/>
                  <a:gd name="connsiteY5" fmla="*/ 1561822 h 1561822"/>
                  <a:gd name="connsiteX0" fmla="*/ 373769 w 373769"/>
                  <a:gd name="connsiteY0" fmla="*/ 0 h 1561822"/>
                  <a:gd name="connsiteX1" fmla="*/ 243617 w 373769"/>
                  <a:gd name="connsiteY1" fmla="*/ 243618 h 1561822"/>
                  <a:gd name="connsiteX2" fmla="*/ 110128 w 373769"/>
                  <a:gd name="connsiteY2" fmla="*/ 427165 h 1561822"/>
                  <a:gd name="connsiteX3" fmla="*/ 70080 w 373769"/>
                  <a:gd name="connsiteY3" fmla="*/ 647422 h 1561822"/>
                  <a:gd name="connsiteX4" fmla="*/ 116803 w 373769"/>
                  <a:gd name="connsiteY4" fmla="*/ 977808 h 1561822"/>
                  <a:gd name="connsiteX5" fmla="*/ 0 w 373769"/>
                  <a:gd name="connsiteY5" fmla="*/ 1561822 h 1561822"/>
                  <a:gd name="connsiteX0" fmla="*/ 373769 w 373769"/>
                  <a:gd name="connsiteY0" fmla="*/ 0 h 1561822"/>
                  <a:gd name="connsiteX1" fmla="*/ 243617 w 373769"/>
                  <a:gd name="connsiteY1" fmla="*/ 243618 h 1561822"/>
                  <a:gd name="connsiteX2" fmla="*/ 110128 w 373769"/>
                  <a:gd name="connsiteY2" fmla="*/ 427165 h 1561822"/>
                  <a:gd name="connsiteX3" fmla="*/ 70080 w 373769"/>
                  <a:gd name="connsiteY3" fmla="*/ 647422 h 1561822"/>
                  <a:gd name="connsiteX4" fmla="*/ 103454 w 373769"/>
                  <a:gd name="connsiteY4" fmla="*/ 994494 h 1561822"/>
                  <a:gd name="connsiteX5" fmla="*/ 0 w 373769"/>
                  <a:gd name="connsiteY5" fmla="*/ 1561822 h 1561822"/>
                  <a:gd name="connsiteX0" fmla="*/ 373769 w 373769"/>
                  <a:gd name="connsiteY0" fmla="*/ 0 h 1561822"/>
                  <a:gd name="connsiteX1" fmla="*/ 243617 w 373769"/>
                  <a:gd name="connsiteY1" fmla="*/ 243618 h 1561822"/>
                  <a:gd name="connsiteX2" fmla="*/ 110128 w 373769"/>
                  <a:gd name="connsiteY2" fmla="*/ 427165 h 1561822"/>
                  <a:gd name="connsiteX3" fmla="*/ 70080 w 373769"/>
                  <a:gd name="connsiteY3" fmla="*/ 647422 h 1561822"/>
                  <a:gd name="connsiteX4" fmla="*/ 93443 w 373769"/>
                  <a:gd name="connsiteY4" fmla="*/ 994494 h 1561822"/>
                  <a:gd name="connsiteX5" fmla="*/ 0 w 373769"/>
                  <a:gd name="connsiteY5" fmla="*/ 1561822 h 1561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3769" h="1561822">
                    <a:moveTo>
                      <a:pt x="373769" y="0"/>
                    </a:moveTo>
                    <a:cubicBezTo>
                      <a:pt x="330663" y="86212"/>
                      <a:pt x="287557" y="172424"/>
                      <a:pt x="243617" y="243618"/>
                    </a:cubicBezTo>
                    <a:cubicBezTo>
                      <a:pt x="199677" y="314812"/>
                      <a:pt x="139051" y="359864"/>
                      <a:pt x="110128" y="427165"/>
                    </a:cubicBezTo>
                    <a:cubicBezTo>
                      <a:pt x="81205" y="494466"/>
                      <a:pt x="72861" y="552867"/>
                      <a:pt x="70080" y="647422"/>
                    </a:cubicBezTo>
                    <a:cubicBezTo>
                      <a:pt x="67299" y="741977"/>
                      <a:pt x="105123" y="842094"/>
                      <a:pt x="93443" y="994494"/>
                    </a:cubicBezTo>
                    <a:cubicBezTo>
                      <a:pt x="81763" y="1146894"/>
                      <a:pt x="122365" y="1320430"/>
                      <a:pt x="0" y="1561822"/>
                    </a:cubicBezTo>
                  </a:path>
                </a:pathLst>
              </a:custGeom>
              <a:noFill/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Freeform 11">
                <a:extLst>
                  <a:ext uri="{FF2B5EF4-FFF2-40B4-BE49-F238E27FC236}">
                    <a16:creationId xmlns:a16="http://schemas.microsoft.com/office/drawing/2014/main" id="{88F71479-033A-4F8E-92D8-6176B372D786}"/>
                  </a:ext>
                </a:extLst>
              </p:cNvPr>
              <p:cNvSpPr/>
              <p:nvPr/>
            </p:nvSpPr>
            <p:spPr>
              <a:xfrm>
                <a:off x="1117211" y="4074303"/>
                <a:ext cx="423962" cy="263772"/>
              </a:xfrm>
              <a:custGeom>
                <a:avLst/>
                <a:gdLst>
                  <a:gd name="connsiteX0" fmla="*/ 26832 w 423962"/>
                  <a:gd name="connsiteY0" fmla="*/ 103454 h 263772"/>
                  <a:gd name="connsiteX1" fmla="*/ 134 w 423962"/>
                  <a:gd name="connsiteY1" fmla="*/ 203571 h 263772"/>
                  <a:gd name="connsiteX2" fmla="*/ 36844 w 423962"/>
                  <a:gd name="connsiteY2" fmla="*/ 246955 h 263772"/>
                  <a:gd name="connsiteX3" fmla="*/ 260438 w 423962"/>
                  <a:gd name="connsiteY3" fmla="*/ 260304 h 263772"/>
                  <a:gd name="connsiteX4" fmla="*/ 373904 w 423962"/>
                  <a:gd name="connsiteY4" fmla="*/ 186885 h 263772"/>
                  <a:gd name="connsiteX5" fmla="*/ 423962 w 423962"/>
                  <a:gd name="connsiteY5" fmla="*/ 0 h 263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3962" h="263772">
                    <a:moveTo>
                      <a:pt x="26832" y="103454"/>
                    </a:moveTo>
                    <a:cubicBezTo>
                      <a:pt x="12648" y="141554"/>
                      <a:pt x="-1535" y="179654"/>
                      <a:pt x="134" y="203571"/>
                    </a:cubicBezTo>
                    <a:cubicBezTo>
                      <a:pt x="1803" y="227488"/>
                      <a:pt x="-6540" y="237500"/>
                      <a:pt x="36844" y="246955"/>
                    </a:cubicBezTo>
                    <a:cubicBezTo>
                      <a:pt x="80228" y="256410"/>
                      <a:pt x="204261" y="270316"/>
                      <a:pt x="260438" y="260304"/>
                    </a:cubicBezTo>
                    <a:cubicBezTo>
                      <a:pt x="316615" y="250292"/>
                      <a:pt x="346650" y="230269"/>
                      <a:pt x="373904" y="186885"/>
                    </a:cubicBezTo>
                    <a:cubicBezTo>
                      <a:pt x="401158" y="143501"/>
                      <a:pt x="412560" y="71750"/>
                      <a:pt x="423962" y="0"/>
                    </a:cubicBezTo>
                  </a:path>
                </a:pathLst>
              </a:custGeom>
              <a:noFill/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 12">
                <a:extLst>
                  <a:ext uri="{FF2B5EF4-FFF2-40B4-BE49-F238E27FC236}">
                    <a16:creationId xmlns:a16="http://schemas.microsoft.com/office/drawing/2014/main" id="{61040E72-6372-42F7-9F80-6AAAC786ABF9}"/>
                  </a:ext>
                </a:extLst>
              </p:cNvPr>
              <p:cNvSpPr/>
              <p:nvPr/>
            </p:nvSpPr>
            <p:spPr>
              <a:xfrm>
                <a:off x="1985024" y="6009894"/>
                <a:ext cx="56733" cy="166861"/>
              </a:xfrm>
              <a:custGeom>
                <a:avLst/>
                <a:gdLst>
                  <a:gd name="connsiteX0" fmla="*/ 0 w 56733"/>
                  <a:gd name="connsiteY0" fmla="*/ 0 h 166861"/>
                  <a:gd name="connsiteX1" fmla="*/ 36709 w 56733"/>
                  <a:gd name="connsiteY1" fmla="*/ 106791 h 166861"/>
                  <a:gd name="connsiteX2" fmla="*/ 56733 w 56733"/>
                  <a:gd name="connsiteY2" fmla="*/ 166861 h 166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733" h="166861">
                    <a:moveTo>
                      <a:pt x="0" y="0"/>
                    </a:moveTo>
                    <a:cubicBezTo>
                      <a:pt x="13627" y="39490"/>
                      <a:pt x="27254" y="78981"/>
                      <a:pt x="36709" y="106791"/>
                    </a:cubicBezTo>
                    <a:cubicBezTo>
                      <a:pt x="46164" y="134601"/>
                      <a:pt x="51448" y="150731"/>
                      <a:pt x="56733" y="166861"/>
                    </a:cubicBezTo>
                  </a:path>
                </a:pathLst>
              </a:custGeom>
              <a:noFill/>
              <a:ln>
                <a:solidFill>
                  <a:srgbClr val="975A0E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48" name="Imagem 147">
            <a:extLst>
              <a:ext uri="{FF2B5EF4-FFF2-40B4-BE49-F238E27FC236}">
                <a16:creationId xmlns:a16="http://schemas.microsoft.com/office/drawing/2014/main" id="{DA35248D-4B9A-4DC1-96AC-82EAAD80CA9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488" t="16856" b="34766"/>
          <a:stretch/>
        </p:blipFill>
        <p:spPr>
          <a:xfrm>
            <a:off x="2282326" y="3236851"/>
            <a:ext cx="7627348" cy="3057574"/>
          </a:xfrm>
          <a:prstGeom prst="rect">
            <a:avLst/>
          </a:prstGeom>
        </p:spPr>
      </p:pic>
      <p:sp>
        <p:nvSpPr>
          <p:cNvPr id="149" name="Retângulo 148">
            <a:extLst>
              <a:ext uri="{FF2B5EF4-FFF2-40B4-BE49-F238E27FC236}">
                <a16:creationId xmlns:a16="http://schemas.microsoft.com/office/drawing/2014/main" id="{284F839F-D554-4CE4-B743-6718F0BA08E3}"/>
              </a:ext>
            </a:extLst>
          </p:cNvPr>
          <p:cNvSpPr/>
          <p:nvPr/>
        </p:nvSpPr>
        <p:spPr>
          <a:xfrm>
            <a:off x="2246013" y="6017427"/>
            <a:ext cx="1114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Crédito: iRAP</a:t>
            </a:r>
          </a:p>
        </p:txBody>
      </p:sp>
    </p:spTree>
    <p:extLst>
      <p:ext uri="{BB962C8B-B14F-4D97-AF65-F5344CB8AC3E}">
        <p14:creationId xmlns:p14="http://schemas.microsoft.com/office/powerpoint/2010/main" val="3062954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Caminhão parado na rua&#10;&#10;Descrição gerada automaticamente">
            <a:extLst>
              <a:ext uri="{FF2B5EF4-FFF2-40B4-BE49-F238E27FC236}">
                <a16:creationId xmlns:a16="http://schemas.microsoft.com/office/drawing/2014/main" id="{98FC48B3-84B7-4649-8352-9B97C87EF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1886380"/>
            <a:ext cx="6000000" cy="4500000"/>
          </a:xfrm>
          <a:prstGeom prst="rect">
            <a:avLst/>
          </a:prstGeom>
        </p:spPr>
      </p:pic>
      <p:pic>
        <p:nvPicPr>
          <p:cNvPr id="7" name="Imagem 6" descr="Pessoas andando na rua de uma cidade&#10;&#10;Descrição gerada automaticamente">
            <a:extLst>
              <a:ext uri="{FF2B5EF4-FFF2-40B4-BE49-F238E27FC236}">
                <a16:creationId xmlns:a16="http://schemas.microsoft.com/office/drawing/2014/main" id="{1B224C54-285A-43DF-B987-225E399721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4" r="2816"/>
          <a:stretch/>
        </p:blipFill>
        <p:spPr>
          <a:xfrm>
            <a:off x="6212537" y="1886380"/>
            <a:ext cx="6000000" cy="450000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C93094C7-0E7E-4AFD-92A8-AF84E0740BCD}"/>
              </a:ext>
            </a:extLst>
          </p:cNvPr>
          <p:cNvSpPr/>
          <p:nvPr/>
        </p:nvSpPr>
        <p:spPr>
          <a:xfrm>
            <a:off x="6212536" y="1886380"/>
            <a:ext cx="2160000" cy="608600"/>
          </a:xfrm>
          <a:prstGeom prst="rect">
            <a:avLst/>
          </a:prstGeom>
          <a:solidFill>
            <a:srgbClr val="92B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DESPUÉS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B8D2FDB-C4C9-423F-873F-28E74E676E66}"/>
              </a:ext>
            </a:extLst>
          </p:cNvPr>
          <p:cNvSpPr/>
          <p:nvPr/>
        </p:nvSpPr>
        <p:spPr>
          <a:xfrm>
            <a:off x="20536" y="1886380"/>
            <a:ext cx="2160000" cy="608600"/>
          </a:xfrm>
          <a:prstGeom prst="rect">
            <a:avLst/>
          </a:prstGeom>
          <a:solidFill>
            <a:srgbClr val="92B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ANTES</a:t>
            </a:r>
          </a:p>
        </p:txBody>
      </p:sp>
      <p:sp>
        <p:nvSpPr>
          <p:cNvPr id="15" name="5-Point Star 5">
            <a:extLst>
              <a:ext uri="{FF2B5EF4-FFF2-40B4-BE49-F238E27FC236}">
                <a16:creationId xmlns:a16="http://schemas.microsoft.com/office/drawing/2014/main" id="{5D88D205-131C-45C0-81F7-627092216068}"/>
              </a:ext>
            </a:extLst>
          </p:cNvPr>
          <p:cNvSpPr>
            <a:spLocks noChangeAspect="1"/>
          </p:cNvSpPr>
          <p:nvPr/>
        </p:nvSpPr>
        <p:spPr>
          <a:xfrm>
            <a:off x="2348560" y="1920680"/>
            <a:ext cx="540000" cy="540000"/>
          </a:xfrm>
          <a:prstGeom prst="star5">
            <a:avLst/>
          </a:prstGeom>
          <a:solidFill>
            <a:srgbClr val="F159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5-Point Star 5">
            <a:extLst>
              <a:ext uri="{FF2B5EF4-FFF2-40B4-BE49-F238E27FC236}">
                <a16:creationId xmlns:a16="http://schemas.microsoft.com/office/drawing/2014/main" id="{517106B0-E17B-4B81-8908-7369F3100524}"/>
              </a:ext>
            </a:extLst>
          </p:cNvPr>
          <p:cNvSpPr>
            <a:spLocks noChangeAspect="1"/>
          </p:cNvSpPr>
          <p:nvPr/>
        </p:nvSpPr>
        <p:spPr>
          <a:xfrm>
            <a:off x="2934303" y="1920680"/>
            <a:ext cx="540000" cy="540000"/>
          </a:xfrm>
          <a:prstGeom prst="star5">
            <a:avLst/>
          </a:prstGeom>
          <a:solidFill>
            <a:srgbClr val="F159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5-Point Star 5">
            <a:extLst>
              <a:ext uri="{FF2B5EF4-FFF2-40B4-BE49-F238E27FC236}">
                <a16:creationId xmlns:a16="http://schemas.microsoft.com/office/drawing/2014/main" id="{DEDDBB16-08F5-4658-AF84-1952C522C3F9}"/>
              </a:ext>
            </a:extLst>
          </p:cNvPr>
          <p:cNvSpPr>
            <a:spLocks noChangeAspect="1"/>
          </p:cNvSpPr>
          <p:nvPr/>
        </p:nvSpPr>
        <p:spPr>
          <a:xfrm>
            <a:off x="8443028" y="1920680"/>
            <a:ext cx="540000" cy="540000"/>
          </a:xfrm>
          <a:prstGeom prst="star5">
            <a:avLst/>
          </a:prstGeom>
          <a:solidFill>
            <a:srgbClr val="FFF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5-Point Star 5">
            <a:extLst>
              <a:ext uri="{FF2B5EF4-FFF2-40B4-BE49-F238E27FC236}">
                <a16:creationId xmlns:a16="http://schemas.microsoft.com/office/drawing/2014/main" id="{EECCAC86-9F2A-4338-A4F9-C9CDFBDFAD45}"/>
              </a:ext>
            </a:extLst>
          </p:cNvPr>
          <p:cNvSpPr>
            <a:spLocks noChangeAspect="1"/>
          </p:cNvSpPr>
          <p:nvPr/>
        </p:nvSpPr>
        <p:spPr>
          <a:xfrm>
            <a:off x="9028771" y="1920680"/>
            <a:ext cx="540000" cy="540000"/>
          </a:xfrm>
          <a:prstGeom prst="star5">
            <a:avLst/>
          </a:prstGeom>
          <a:solidFill>
            <a:srgbClr val="FFF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5-Point Star 5">
            <a:extLst>
              <a:ext uri="{FF2B5EF4-FFF2-40B4-BE49-F238E27FC236}">
                <a16:creationId xmlns:a16="http://schemas.microsoft.com/office/drawing/2014/main" id="{5C0E2D52-36D0-429C-9767-7E7D2403BE73}"/>
              </a:ext>
            </a:extLst>
          </p:cNvPr>
          <p:cNvSpPr>
            <a:spLocks noChangeAspect="1"/>
          </p:cNvSpPr>
          <p:nvPr/>
        </p:nvSpPr>
        <p:spPr>
          <a:xfrm>
            <a:off x="9614514" y="1920680"/>
            <a:ext cx="540000" cy="540000"/>
          </a:xfrm>
          <a:prstGeom prst="star5">
            <a:avLst/>
          </a:prstGeom>
          <a:solidFill>
            <a:srgbClr val="FFF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5-Point Star 5">
            <a:extLst>
              <a:ext uri="{FF2B5EF4-FFF2-40B4-BE49-F238E27FC236}">
                <a16:creationId xmlns:a16="http://schemas.microsoft.com/office/drawing/2014/main" id="{DEF68584-3644-4419-9759-0DFFB3F71341}"/>
              </a:ext>
            </a:extLst>
          </p:cNvPr>
          <p:cNvSpPr>
            <a:spLocks noChangeAspect="1"/>
          </p:cNvSpPr>
          <p:nvPr/>
        </p:nvSpPr>
        <p:spPr>
          <a:xfrm>
            <a:off x="10200257" y="1920680"/>
            <a:ext cx="540000" cy="540000"/>
          </a:xfrm>
          <a:prstGeom prst="star5">
            <a:avLst/>
          </a:prstGeom>
          <a:solidFill>
            <a:srgbClr val="FFF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ítulo 26">
            <a:extLst>
              <a:ext uri="{FF2B5EF4-FFF2-40B4-BE49-F238E27FC236}">
                <a16:creationId xmlns:a16="http://schemas.microsoft.com/office/drawing/2014/main" id="{5E83570E-24F2-4525-955E-8ECABA14B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Colombia</a:t>
            </a:r>
            <a:r>
              <a:rPr lang="pt-BR" dirty="0"/>
              <a:t> </a:t>
            </a:r>
            <a:br>
              <a:rPr lang="pt-BR" dirty="0"/>
            </a:br>
            <a:r>
              <a:rPr lang="pt-BR" sz="1600" dirty="0"/>
              <a:t>BIGRS 2018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849896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8F7BC-EC34-4374-8D1A-836689993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Zambia</a:t>
            </a:r>
            <a:br>
              <a:rPr lang="en-US" dirty="0"/>
            </a:br>
            <a:r>
              <a:rPr lang="en-US" sz="1600" dirty="0"/>
              <a:t>AMEND, Zambian Road Safety Trust</a:t>
            </a:r>
            <a:endParaRPr lang="en-GB" dirty="0"/>
          </a:p>
        </p:txBody>
      </p:sp>
      <p:pic>
        <p:nvPicPr>
          <p:cNvPr id="4" name="Imagem 3" descr="Uma imagem contendo ao ar livre, estrada, rua, andando de&#10;&#10;Descrição gerada automaticamente">
            <a:extLst>
              <a:ext uri="{FF2B5EF4-FFF2-40B4-BE49-F238E27FC236}">
                <a16:creationId xmlns:a16="http://schemas.microsoft.com/office/drawing/2014/main" id="{62DACBC1-9E2C-4762-A8D4-AF252D8F7D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1" r="6726"/>
          <a:stretch/>
        </p:blipFill>
        <p:spPr>
          <a:xfrm>
            <a:off x="0" y="1883435"/>
            <a:ext cx="6012000" cy="4509000"/>
          </a:xfrm>
          <a:prstGeom prst="rect">
            <a:avLst/>
          </a:prstGeom>
        </p:spPr>
      </p:pic>
      <p:pic>
        <p:nvPicPr>
          <p:cNvPr id="6" name="Imagem 5" descr="Placa de sinalização de trânsito em esquina de rua&#10;&#10;Descrição gerada automaticamente">
            <a:extLst>
              <a:ext uri="{FF2B5EF4-FFF2-40B4-BE49-F238E27FC236}">
                <a16:creationId xmlns:a16="http://schemas.microsoft.com/office/drawing/2014/main" id="{E4BF8CD5-BE88-4511-ADE3-FC25D41E4F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7" r="5627"/>
          <a:stretch/>
        </p:blipFill>
        <p:spPr>
          <a:xfrm>
            <a:off x="6180002" y="1883435"/>
            <a:ext cx="6012000" cy="4509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10DA9AA-F8B2-4AF0-B8C1-7DD9BDB8F5D1}"/>
              </a:ext>
            </a:extLst>
          </p:cNvPr>
          <p:cNvSpPr/>
          <p:nvPr/>
        </p:nvSpPr>
        <p:spPr>
          <a:xfrm>
            <a:off x="0" y="1883435"/>
            <a:ext cx="2160000" cy="608600"/>
          </a:xfrm>
          <a:prstGeom prst="rect">
            <a:avLst/>
          </a:prstGeom>
          <a:solidFill>
            <a:srgbClr val="92B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ANTES</a:t>
            </a:r>
          </a:p>
        </p:txBody>
      </p:sp>
      <p:sp>
        <p:nvSpPr>
          <p:cNvPr id="10" name="5-Point Star 5">
            <a:extLst>
              <a:ext uri="{FF2B5EF4-FFF2-40B4-BE49-F238E27FC236}">
                <a16:creationId xmlns:a16="http://schemas.microsoft.com/office/drawing/2014/main" id="{31AE1CF0-CD15-4C0D-9B50-4C34E7D00BFC}"/>
              </a:ext>
            </a:extLst>
          </p:cNvPr>
          <p:cNvSpPr>
            <a:spLocks noChangeAspect="1"/>
          </p:cNvSpPr>
          <p:nvPr/>
        </p:nvSpPr>
        <p:spPr>
          <a:xfrm>
            <a:off x="2328024" y="1917735"/>
            <a:ext cx="540000" cy="540000"/>
          </a:xfrm>
          <a:prstGeom prst="star5">
            <a:avLst/>
          </a:prstGeom>
          <a:solidFill>
            <a:srgbClr val="EEA4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5-Point Star 5">
            <a:extLst>
              <a:ext uri="{FF2B5EF4-FFF2-40B4-BE49-F238E27FC236}">
                <a16:creationId xmlns:a16="http://schemas.microsoft.com/office/drawing/2014/main" id="{DCFB22C6-E599-49A2-ABEB-31A513A2B26E}"/>
              </a:ext>
            </a:extLst>
          </p:cNvPr>
          <p:cNvSpPr>
            <a:spLocks noChangeAspect="1"/>
          </p:cNvSpPr>
          <p:nvPr/>
        </p:nvSpPr>
        <p:spPr>
          <a:xfrm>
            <a:off x="2913767" y="1917735"/>
            <a:ext cx="540000" cy="540000"/>
          </a:xfrm>
          <a:prstGeom prst="star5">
            <a:avLst/>
          </a:prstGeom>
          <a:solidFill>
            <a:srgbClr val="EEA4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4AB8D5F-39BB-425E-930E-55B002D016EB}"/>
              </a:ext>
            </a:extLst>
          </p:cNvPr>
          <p:cNvSpPr/>
          <p:nvPr/>
        </p:nvSpPr>
        <p:spPr>
          <a:xfrm>
            <a:off x="6184557" y="1883435"/>
            <a:ext cx="2160000" cy="608600"/>
          </a:xfrm>
          <a:prstGeom prst="rect">
            <a:avLst/>
          </a:prstGeom>
          <a:solidFill>
            <a:srgbClr val="92B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DESPUÉS</a:t>
            </a:r>
          </a:p>
        </p:txBody>
      </p:sp>
      <p:sp>
        <p:nvSpPr>
          <p:cNvPr id="16" name="5-Point Star 5">
            <a:extLst>
              <a:ext uri="{FF2B5EF4-FFF2-40B4-BE49-F238E27FC236}">
                <a16:creationId xmlns:a16="http://schemas.microsoft.com/office/drawing/2014/main" id="{30E9D0FA-ED08-4FAA-914F-5EFA2E0F6A24}"/>
              </a:ext>
            </a:extLst>
          </p:cNvPr>
          <p:cNvSpPr>
            <a:spLocks noChangeAspect="1"/>
          </p:cNvSpPr>
          <p:nvPr/>
        </p:nvSpPr>
        <p:spPr>
          <a:xfrm>
            <a:off x="8512581" y="1917735"/>
            <a:ext cx="540000" cy="540000"/>
          </a:xfrm>
          <a:prstGeom prst="star5">
            <a:avLst/>
          </a:prstGeom>
          <a:solidFill>
            <a:srgbClr val="86C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5-Point Star 5">
            <a:extLst>
              <a:ext uri="{FF2B5EF4-FFF2-40B4-BE49-F238E27FC236}">
                <a16:creationId xmlns:a16="http://schemas.microsoft.com/office/drawing/2014/main" id="{16724BEA-9E76-415E-8568-491E28E4284D}"/>
              </a:ext>
            </a:extLst>
          </p:cNvPr>
          <p:cNvSpPr>
            <a:spLocks noChangeAspect="1"/>
          </p:cNvSpPr>
          <p:nvPr/>
        </p:nvSpPr>
        <p:spPr>
          <a:xfrm>
            <a:off x="9098324" y="1917735"/>
            <a:ext cx="540000" cy="540000"/>
          </a:xfrm>
          <a:prstGeom prst="star5">
            <a:avLst/>
          </a:prstGeom>
          <a:solidFill>
            <a:srgbClr val="86C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5-Point Star 5">
            <a:extLst>
              <a:ext uri="{FF2B5EF4-FFF2-40B4-BE49-F238E27FC236}">
                <a16:creationId xmlns:a16="http://schemas.microsoft.com/office/drawing/2014/main" id="{655DCE2B-8EF7-40F4-B71F-2282FF1CA93A}"/>
              </a:ext>
            </a:extLst>
          </p:cNvPr>
          <p:cNvSpPr>
            <a:spLocks noChangeAspect="1"/>
          </p:cNvSpPr>
          <p:nvPr/>
        </p:nvSpPr>
        <p:spPr>
          <a:xfrm>
            <a:off x="9684067" y="1917735"/>
            <a:ext cx="540000" cy="540000"/>
          </a:xfrm>
          <a:prstGeom prst="star5">
            <a:avLst/>
          </a:prstGeom>
          <a:solidFill>
            <a:srgbClr val="86C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5-Point Star 5">
            <a:extLst>
              <a:ext uri="{FF2B5EF4-FFF2-40B4-BE49-F238E27FC236}">
                <a16:creationId xmlns:a16="http://schemas.microsoft.com/office/drawing/2014/main" id="{D305AC4C-C3F2-4256-95B7-4EC685F01703}"/>
              </a:ext>
            </a:extLst>
          </p:cNvPr>
          <p:cNvSpPr>
            <a:spLocks noChangeAspect="1"/>
          </p:cNvSpPr>
          <p:nvPr/>
        </p:nvSpPr>
        <p:spPr>
          <a:xfrm>
            <a:off x="3499510" y="1917735"/>
            <a:ext cx="540000" cy="540000"/>
          </a:xfrm>
          <a:prstGeom prst="star5">
            <a:avLst/>
          </a:prstGeom>
          <a:solidFill>
            <a:srgbClr val="EEA4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5-Point Star 5">
            <a:extLst>
              <a:ext uri="{FF2B5EF4-FFF2-40B4-BE49-F238E27FC236}">
                <a16:creationId xmlns:a16="http://schemas.microsoft.com/office/drawing/2014/main" id="{C48EC81E-EAF8-42DB-962A-E7D75AE154C3}"/>
              </a:ext>
            </a:extLst>
          </p:cNvPr>
          <p:cNvSpPr>
            <a:spLocks noChangeAspect="1"/>
          </p:cNvSpPr>
          <p:nvPr/>
        </p:nvSpPr>
        <p:spPr>
          <a:xfrm>
            <a:off x="10269810" y="1917735"/>
            <a:ext cx="540000" cy="540000"/>
          </a:xfrm>
          <a:prstGeom prst="star5">
            <a:avLst/>
          </a:prstGeom>
          <a:solidFill>
            <a:srgbClr val="86C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5-Point Star 5">
            <a:extLst>
              <a:ext uri="{FF2B5EF4-FFF2-40B4-BE49-F238E27FC236}">
                <a16:creationId xmlns:a16="http://schemas.microsoft.com/office/drawing/2014/main" id="{AF844F05-382D-4FDE-A374-8C4905BB36D8}"/>
              </a:ext>
            </a:extLst>
          </p:cNvPr>
          <p:cNvSpPr>
            <a:spLocks noChangeAspect="1"/>
          </p:cNvSpPr>
          <p:nvPr/>
        </p:nvSpPr>
        <p:spPr>
          <a:xfrm>
            <a:off x="10855553" y="1917735"/>
            <a:ext cx="540000" cy="540000"/>
          </a:xfrm>
          <a:prstGeom prst="star5">
            <a:avLst/>
          </a:prstGeom>
          <a:solidFill>
            <a:srgbClr val="86C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EEA40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171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4F4A1-E6FD-FB27-FBB0-2CE27F984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R" sz="2400" dirty="0"/>
              <a:t>Objetivo: evitar muertes y lesiones graves  (prevenir)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R" sz="2400" dirty="0"/>
              <a:t>Evaluación objetiva, basada en evidencia científica.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R" sz="2400" dirty="0"/>
              <a:t>Bajo costo y complejidad de aplicación (mercado de servicios)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R" sz="2400" dirty="0"/>
              <a:t>Alineamiento con las Metas Globales de Desempeño 3 y 4.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R" sz="2400" dirty="0"/>
              <a:t>Optimización del uso de los recursos: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s-CR" sz="2400" dirty="0">
                <a:latin typeface="Montserrat" panose="00000500000000000000" pitchFamily="2" charset="0"/>
              </a:rPr>
              <a:t>Efectividad: contramedidas adecuadas para los riesgos detectados.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s-CR" sz="2400" dirty="0">
                <a:latin typeface="Montserrat" panose="00000500000000000000" pitchFamily="2" charset="0"/>
              </a:rPr>
              <a:t>Eficiencia: inversiones maximizan el retorno social (medido en términos de B/C → MLG evitados vs Inversión).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R" sz="2800" dirty="0">
              <a:latin typeface="Montserrat" panose="00000500000000000000" pitchFamily="2" charset="0"/>
            </a:endParaRPr>
          </a:p>
        </p:txBody>
      </p:sp>
      <p:sp>
        <p:nvSpPr>
          <p:cNvPr id="6" name="Google Shape;398;p29">
            <a:extLst>
              <a:ext uri="{FF2B5EF4-FFF2-40B4-BE49-F238E27FC236}">
                <a16:creationId xmlns:a16="http://schemas.microsoft.com/office/drawing/2014/main" id="{4AF5CB44-55E0-95BF-00CA-4A752F3CED58}"/>
              </a:ext>
            </a:extLst>
          </p:cNvPr>
          <p:cNvSpPr/>
          <p:nvPr/>
        </p:nvSpPr>
        <p:spPr>
          <a:xfrm>
            <a:off x="6150" y="225825"/>
            <a:ext cx="11297726" cy="753070"/>
          </a:xfrm>
          <a:prstGeom prst="round1Rect">
            <a:avLst>
              <a:gd name="adj" fmla="val 16667"/>
            </a:avLst>
          </a:prstGeom>
          <a:solidFill>
            <a:srgbClr val="0058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Google Shape;399;p29">
            <a:extLst>
              <a:ext uri="{FF2B5EF4-FFF2-40B4-BE49-F238E27FC236}">
                <a16:creationId xmlns:a16="http://schemas.microsoft.com/office/drawing/2014/main" id="{286FE510-422F-177D-A1EB-E01EE9D24488}"/>
              </a:ext>
            </a:extLst>
          </p:cNvPr>
          <p:cNvSpPr txBox="1"/>
          <p:nvPr/>
        </p:nvSpPr>
        <p:spPr>
          <a:xfrm>
            <a:off x="241149" y="292800"/>
            <a:ext cx="93869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Beneficios de</a:t>
            </a:r>
            <a:r>
              <a:rPr lang="es-CR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las herramientas RAP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1481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772C19-C00C-208D-DA77-C3506700A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12D4B-8A06-AC58-D0B8-0EBEFDB8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8" y="5164105"/>
            <a:ext cx="8330764" cy="880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A8C8A-E5C0-B638-3EE4-131030925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7" y="442743"/>
            <a:ext cx="8330765" cy="17561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E962EC-3515-155B-F419-654C41AF69EB}"/>
              </a:ext>
            </a:extLst>
          </p:cNvPr>
          <p:cNvSpPr txBox="1"/>
          <p:nvPr/>
        </p:nvSpPr>
        <p:spPr>
          <a:xfrm>
            <a:off x="0" y="2967171"/>
            <a:ext cx="12192000" cy="79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8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¡MUCHAS GRACIAS!</a:t>
            </a:r>
            <a:endParaRPr lang="es-419" sz="8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FE9E3E-1818-8A0D-2838-DFA8B883CECE}"/>
              </a:ext>
            </a:extLst>
          </p:cNvPr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Edgar Zamora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5B1F4B-0765-916A-F3B7-B1630B94A2F9}"/>
              </a:ext>
            </a:extLst>
          </p:cNvPr>
          <p:cNvSpPr txBox="1"/>
          <p:nvPr/>
        </p:nvSpPr>
        <p:spPr>
          <a:xfrm>
            <a:off x="1356905" y="4235629"/>
            <a:ext cx="9478185" cy="61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edgar.zamora@irap.org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pic>
        <p:nvPicPr>
          <p:cNvPr id="2" name="Picture 1" descr="A logo with green letters&#10;&#10;Description automatically generated">
            <a:extLst>
              <a:ext uri="{FF2B5EF4-FFF2-40B4-BE49-F238E27FC236}">
                <a16:creationId xmlns:a16="http://schemas.microsoft.com/office/drawing/2014/main" id="{32400DF6-DFFA-6E86-D1BD-B9159AA9F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026" y="3962093"/>
            <a:ext cx="2407512" cy="95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017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iRAP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852"/>
      </a:accent1>
      <a:accent2>
        <a:srgbClr val="7EDB64"/>
      </a:accent2>
      <a:accent3>
        <a:srgbClr val="FFEE00"/>
      </a:accent3>
      <a:accent4>
        <a:srgbClr val="F78F1E"/>
      </a:accent4>
      <a:accent5>
        <a:srgbClr val="E31836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CycleRAP 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142"/>
      </a:accent1>
      <a:accent2>
        <a:srgbClr val="85C423"/>
      </a:accent2>
      <a:accent3>
        <a:srgbClr val="39B44A"/>
      </a:accent3>
      <a:accent4>
        <a:srgbClr val="FECB1B"/>
      </a:accent4>
      <a:accent5>
        <a:srgbClr val="838482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iRAP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852"/>
      </a:accent1>
      <a:accent2>
        <a:srgbClr val="7EDB64"/>
      </a:accent2>
      <a:accent3>
        <a:srgbClr val="FFEE00"/>
      </a:accent3>
      <a:accent4>
        <a:srgbClr val="F78F1E"/>
      </a:accent4>
      <a:accent5>
        <a:srgbClr val="E31836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ial SR4S">
  <a:themeElements>
    <a:clrScheme name="iRAP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852"/>
      </a:accent1>
      <a:accent2>
        <a:srgbClr val="7EDB64"/>
      </a:accent2>
      <a:accent3>
        <a:srgbClr val="FFEE00"/>
      </a:accent3>
      <a:accent4>
        <a:srgbClr val="F78F1E"/>
      </a:accent4>
      <a:accent5>
        <a:srgbClr val="E3181E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iRAP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852"/>
    </a:accent1>
    <a:accent2>
      <a:srgbClr val="7EDB64"/>
    </a:accent2>
    <a:accent3>
      <a:srgbClr val="FFEE00"/>
    </a:accent3>
    <a:accent4>
      <a:srgbClr val="F78F1E"/>
    </a:accent4>
    <a:accent5>
      <a:srgbClr val="E31836"/>
    </a:accent5>
    <a:accent6>
      <a:srgbClr val="000000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1399</Words>
  <Application>Microsoft Office PowerPoint</Application>
  <PresentationFormat>Widescreen</PresentationFormat>
  <Paragraphs>221</Paragraphs>
  <Slides>34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34</vt:i4>
      </vt:variant>
    </vt:vector>
  </HeadingPairs>
  <TitlesOfParts>
    <vt:vector size="49" baseType="lpstr">
      <vt:lpstr>Akzidenz-Grotesk BQ Condensed</vt:lpstr>
      <vt:lpstr>Aptos</vt:lpstr>
      <vt:lpstr>Arial</vt:lpstr>
      <vt:lpstr>Calibri</vt:lpstr>
      <vt:lpstr>Calibri Light</vt:lpstr>
      <vt:lpstr>Century Gothic</vt:lpstr>
      <vt:lpstr>Montserrat</vt:lpstr>
      <vt:lpstr>Oswald</vt:lpstr>
      <vt:lpstr>Trade Gothic LT Std</vt:lpstr>
      <vt:lpstr>Wingdings</vt:lpstr>
      <vt:lpstr>Tema de Office</vt:lpstr>
      <vt:lpstr>1_Office Theme</vt:lpstr>
      <vt:lpstr>2_Office Theme</vt:lpstr>
      <vt:lpstr>3_Office Theme</vt:lpstr>
      <vt:lpstr>Official SR4S</vt:lpstr>
      <vt:lpstr>PowerPoint Presentation</vt:lpstr>
      <vt:lpstr>PowerPoint Presentation</vt:lpstr>
      <vt:lpstr>PowerPoint Presentation</vt:lpstr>
      <vt:lpstr>PowerPoint Presentation</vt:lpstr>
      <vt:lpstr>Características deseables de la infraestructura</vt:lpstr>
      <vt:lpstr>PowerPoint Presentation</vt:lpstr>
      <vt:lpstr>Información, gestión y fiscalización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ACERCA DE iRAP</vt:lpstr>
      <vt:lpstr>PowerPoint Presentation</vt:lpstr>
      <vt:lpstr>PowerPoint Presentation</vt:lpstr>
      <vt:lpstr>PowerPoint Presentation</vt:lpstr>
      <vt:lpstr>PowerPoint Presentation</vt:lpstr>
      <vt:lpstr>Principales herramientas iRAP la seguridad de la infraestructura</vt:lpstr>
      <vt:lpstr>PowerPoint Presentation</vt:lpstr>
      <vt:lpstr>PowerPoint Presentation</vt:lpstr>
      <vt:lpstr>PowerPoint Presentation</vt:lpstr>
      <vt:lpstr>Plan de Inversiones optimizado</vt:lpstr>
      <vt:lpstr>PowerPoint Presentation</vt:lpstr>
      <vt:lpstr>PowerPoint Presentation</vt:lpstr>
      <vt:lpstr>PowerPoint Presentation</vt:lpstr>
      <vt:lpstr>PowerPoint Presentation</vt:lpstr>
      <vt:lpstr>Colombia  BIGRS 2018</vt:lpstr>
      <vt:lpstr>Zambia AMEND, Zambian Road Safety Trust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Edgar Zamora</cp:lastModifiedBy>
  <cp:revision>8</cp:revision>
  <dcterms:created xsi:type="dcterms:W3CDTF">2022-06-04T00:49:06Z</dcterms:created>
  <dcterms:modified xsi:type="dcterms:W3CDTF">2024-04-11T15:14:50Z</dcterms:modified>
</cp:coreProperties>
</file>